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handoutMasterIdLst>
    <p:handoutMasterId r:id="rId16"/>
  </p:handoutMasterIdLst>
  <p:sldIdLst>
    <p:sldId id="797" r:id="rId2"/>
    <p:sldId id="777" r:id="rId3"/>
    <p:sldId id="779" r:id="rId4"/>
    <p:sldId id="780" r:id="rId5"/>
    <p:sldId id="781" r:id="rId6"/>
    <p:sldId id="782" r:id="rId7"/>
    <p:sldId id="778" r:id="rId8"/>
    <p:sldId id="808" r:id="rId9"/>
    <p:sldId id="804" r:id="rId10"/>
    <p:sldId id="801" r:id="rId11"/>
    <p:sldId id="802" r:id="rId12"/>
    <p:sldId id="807" r:id="rId13"/>
    <p:sldId id="809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21" autoAdjust="0"/>
    <p:restoredTop sz="94434" autoAdjust="0"/>
  </p:normalViewPr>
  <p:slideViewPr>
    <p:cSldViewPr>
      <p:cViewPr varScale="1">
        <p:scale>
          <a:sx n="74" d="100"/>
          <a:sy n="74" d="100"/>
        </p:scale>
        <p:origin x="11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/>
            </a:lvl1pPr>
          </a:lstStyle>
          <a:p>
            <a:fld id="{D3D32B06-4005-4939-AD6B-6E66FEC8A29A}" type="datetimeFigureOut">
              <a:rPr lang="en-CA" smtClean="0"/>
              <a:pPr/>
              <a:t>27/10/2015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/>
            </a:lvl1pPr>
          </a:lstStyle>
          <a:p>
            <a:fld id="{1B9A2882-23E2-47BA-9612-ACADC36867A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2938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/>
            </a:lvl1pPr>
          </a:lstStyle>
          <a:p>
            <a:fld id="{7E5902B7-B365-47B2-8075-077687F6557D}" type="datetimeFigureOut">
              <a:rPr lang="en-CA" smtClean="0"/>
              <a:pPr/>
              <a:t>27/10/2015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7" rIns="93174" bIns="46587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4" tIns="46587" rIns="93174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/>
            </a:lvl1pPr>
          </a:lstStyle>
          <a:p>
            <a:fld id="{F3BC3E04-267E-4772-9A69-3D76D1D2960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9396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9024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1668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1429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2113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8319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8689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3373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6661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7431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6727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2338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7746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3E04-267E-4772-9A69-3D76D1D29603}" type="slidenum">
              <a:rPr lang="en-CA" smtClean="0"/>
              <a:pPr/>
              <a:t>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2729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5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0989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0580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9369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4354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0522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10/27/2015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0996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4009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6622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6795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10/27/2015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4216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10/27/2015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5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5.jpeg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francis@nightingalechairs.co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180892"/>
            <a:ext cx="90830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Seating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Excellence since 1928</a:t>
            </a:r>
          </a:p>
          <a:p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-76200" y="6611778"/>
            <a:ext cx="9143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This presentation is confidential and is intended only for the individual named. Disclosing, copying, </a:t>
            </a:r>
            <a:r>
              <a:rPr lang="en-CA" sz="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distributing </a:t>
            </a:r>
            <a:r>
              <a:rPr lang="en-CA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or taking any action in reliance on the contents of this information is strictly </a:t>
            </a:r>
            <a:r>
              <a:rPr lang="en-CA" sz="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prohibited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55" y="1371600"/>
            <a:ext cx="7753845" cy="37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089" y="5477599"/>
            <a:ext cx="3008376" cy="6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9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53000" y="1371600"/>
            <a:ext cx="38862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Level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1 e3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Certified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GREENGUARD Children &amp; School and Indoor Air Quality Certified</a:t>
            </a:r>
            <a:endParaRPr lang="en-CA" sz="20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Nightingale is a 100% waste 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free facility; powered by 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Solar &amp; Wind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303" y="1371600"/>
            <a:ext cx="1047594" cy="86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GG_C&amp;S_RGB_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43200"/>
            <a:ext cx="1415427" cy="70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310458"/>
            <a:ext cx="1878050" cy="7949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42" y="554360"/>
            <a:ext cx="3711758" cy="614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53000" y="1371600"/>
            <a:ext cx="3886201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Rating &amp; Warranty</a:t>
            </a:r>
            <a:endParaRPr lang="en-CA" sz="2800" b="1" dirty="0"/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HD9000</a:t>
            </a:r>
          </a:p>
          <a:p>
            <a:pPr algn="ctr"/>
            <a:endParaRPr lang="en-CA" sz="1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17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450 </a:t>
            </a:r>
            <a:r>
              <a:rPr lang="en-CA" sz="1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lbs capacity </a:t>
            </a:r>
          </a:p>
          <a:p>
            <a:pPr algn="ctr"/>
            <a:r>
              <a:rPr lang="en-CA" sz="17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3 </a:t>
            </a:r>
            <a:r>
              <a:rPr lang="en-CA" sz="1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shifts a day: 24/7 usage</a:t>
            </a:r>
          </a:p>
          <a:p>
            <a:pPr algn="ctr"/>
            <a:endParaRPr lang="en-CA" sz="2000" dirty="0">
              <a:latin typeface="Calibri" panose="020F0502020204030204" pitchFamily="34" charset="0"/>
            </a:endParaRPr>
          </a:p>
          <a:p>
            <a:pPr algn="ctr"/>
            <a:r>
              <a:rPr lang="en-CA" sz="20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HD9000DS</a:t>
            </a:r>
            <a:endParaRPr lang="en-CA" sz="20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17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350 </a:t>
            </a:r>
            <a:r>
              <a:rPr lang="en-CA" sz="1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lbs capacity </a:t>
            </a:r>
          </a:p>
          <a:p>
            <a:pPr algn="ctr"/>
            <a:r>
              <a:rPr lang="en-CA" sz="17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3 </a:t>
            </a:r>
            <a:r>
              <a:rPr lang="en-CA" sz="17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shifts a day: 24/7 usage</a:t>
            </a:r>
            <a:endParaRPr lang="en-CA" sz="1700" dirty="0"/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Lifetime Limited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: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All non-moving metal parts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	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5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Years: Frame &amp; Parts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2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Years: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Upholsteries</a:t>
            </a:r>
            <a:endParaRPr lang="en-CA" sz="20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6" descr="http://allpointscollision.com/wp-content/uploads/2012/06/lifetime-warranty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3810000" cy="307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05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638800"/>
            <a:ext cx="908308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Any Questions ?</a:t>
            </a:r>
            <a:endParaRPr lang="en-CA" dirty="0"/>
          </a:p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62000"/>
            <a:ext cx="4953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2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4294967295"/>
          </p:nvPr>
        </p:nvSpPr>
        <p:spPr>
          <a:xfrm>
            <a:off x="4495800" y="1143000"/>
            <a:ext cx="4648200" cy="5715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Mark Francis</a:t>
            </a: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Learning &amp;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Development 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Manager</a:t>
            </a: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Nightingale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University </a:t>
            </a:r>
            <a:endParaRPr lang="en-CA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CA" sz="1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905.896.3434</a:t>
            </a: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800.363.8954</a:t>
            </a: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Ext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204 </a:t>
            </a:r>
            <a:endParaRPr lang="en-CA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CA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hlinkClick r:id="rId3"/>
              </a:rPr>
              <a:t>mfrancis@nightingalechairs.com</a:t>
            </a:r>
            <a:endParaRPr lang="en-CA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CA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sz="25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www.nightingalechairs.com</a:t>
            </a:r>
            <a:endParaRPr lang="en-CA" sz="25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78" y="1524000"/>
            <a:ext cx="4010722" cy="4010722"/>
          </a:xfrm>
          <a:prstGeom prst="rect">
            <a:avLst/>
          </a:prstGeom>
        </p:spPr>
      </p:pic>
      <p:pic>
        <p:nvPicPr>
          <p:cNvPr id="5" name="Picture 4" descr="00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0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789093"/>
            <a:ext cx="3048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Seating that Won’t</a:t>
            </a:r>
          </a:p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Tank under Stress</a:t>
            </a:r>
          </a:p>
          <a:p>
            <a:pPr algn="ctr"/>
            <a:endParaRPr lang="en-CA" sz="2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HD9000 Sherman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Heavy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Duty Task Chair w/Fold Away Arms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Supports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450 lbs capacity 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3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shifts a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day: 24/7 usage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72" y="685800"/>
            <a:ext cx="4058356" cy="612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12" y="5850913"/>
            <a:ext cx="3008376" cy="6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789093"/>
            <a:ext cx="3048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Swivel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Mechanism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Pneumatic height adjustment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2.5" seat depth </a:t>
            </a:r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adjustment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Built in lumbar support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Reinforced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steel seat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and back bar</a:t>
            </a:r>
          </a:p>
          <a:p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72" y="685800"/>
            <a:ext cx="4058356" cy="61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12" y="5850913"/>
            <a:ext cx="3008376" cy="6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5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789093"/>
            <a:ext cx="304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Oversized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molded foam seat pan with a waterfall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edge for greater comfort and to promote proper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circulation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Heavy duty steel fold away arms that are height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and width adjustable with ultra comfortable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polyurethane arm pads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685800"/>
            <a:ext cx="4330970" cy="61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12" y="5850913"/>
            <a:ext cx="3008376" cy="6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1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2383810"/>
            <a:ext cx="3048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28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"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5 leg,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structurally engineered aluminum base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available with 3"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casters</a:t>
            </a: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or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floor glides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685800"/>
            <a:ext cx="4330970" cy="61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12" y="5850913"/>
            <a:ext cx="3008376" cy="6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0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789093"/>
            <a:ext cx="3048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Options</a:t>
            </a:r>
            <a:endParaRPr lang="en-CA" sz="2400" b="1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  <a:endParaRPr lang="en-CA" sz="2000" b="1" i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Armless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3" Soft Tile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Casters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California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Fire Code #133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 </a:t>
            </a:r>
            <a:endParaRPr lang="en-CA" dirty="0"/>
          </a:p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72" y="685800"/>
            <a:ext cx="4058356" cy="61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12" y="5850913"/>
            <a:ext cx="3008376" cy="6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8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600200"/>
            <a:ext cx="3048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HD9000DS </a:t>
            </a:r>
            <a:r>
              <a:rPr lang="en-CA" sz="20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Sherman</a:t>
            </a:r>
          </a:p>
          <a:p>
            <a:pPr algn="ctr"/>
            <a:r>
              <a:rPr lang="en-CA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Heavy Duty </a:t>
            </a:r>
            <a:r>
              <a:rPr lang="en-CA" sz="20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Drafting </a:t>
            </a:r>
            <a:r>
              <a:rPr lang="en-CA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Stool w/Fold Away </a:t>
            </a:r>
            <a:r>
              <a:rPr lang="en-CA" sz="20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Arms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Supports 350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lbs capacity 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3 shifts a day: 24/7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usage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Heavy duty height adjustable foot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ring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Heavy duty support at</a:t>
            </a:r>
          </a:p>
          <a:p>
            <a:pPr algn="ctr"/>
            <a:r>
              <a:rPr lang="en-CA" sz="20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drafting stool height 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All Day . Every </a:t>
            </a:r>
            <a:r>
              <a:rPr lang="en-CA" sz="20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Day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156" y="457200"/>
            <a:ext cx="3944644" cy="624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536442"/>
            <a:ext cx="3048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HD9000 &amp; HD9000DS Weight </a:t>
            </a:r>
            <a:r>
              <a:rPr lang="en-CA" sz="20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Usage Comparison</a:t>
            </a: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HD9000</a:t>
            </a:r>
          </a:p>
          <a:p>
            <a:pPr algn="ctr"/>
            <a:r>
              <a:rPr lang="en-CA" sz="1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Task Chair</a:t>
            </a:r>
            <a:endParaRPr lang="en-CA" sz="14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Supports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450 lbs capacity 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3 shifts a day: 24/7 usage</a:t>
            </a:r>
          </a:p>
          <a:p>
            <a:pPr algn="ctr"/>
            <a:endParaRPr lang="en-CA" sz="2000" dirty="0" smtClean="0">
              <a:latin typeface="Calibri" panose="020F0502020204030204" pitchFamily="34" charset="0"/>
            </a:endParaRPr>
          </a:p>
          <a:p>
            <a:pPr algn="ctr"/>
            <a:endParaRPr lang="en-CA" sz="2000" b="1" i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HD9000DS</a:t>
            </a:r>
          </a:p>
          <a:p>
            <a:pPr algn="ctr"/>
            <a:r>
              <a:rPr lang="en-CA" sz="14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Drafting Stool</a:t>
            </a:r>
            <a:endParaRPr lang="en-CA" sz="1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CA" sz="2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Supports </a:t>
            </a:r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350 lbs capacity </a:t>
            </a:r>
          </a:p>
          <a:p>
            <a:pPr algn="ctr"/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3 shifts a day: 24/7 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usage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4600"/>
            <a:ext cx="2728995" cy="432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65601"/>
            <a:ext cx="2387268" cy="36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329383"/>
            <a:ext cx="1200343" cy="108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74400"/>
            <a:ext cx="1216859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1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94320"/>
            <a:ext cx="2301373" cy="7200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6096000"/>
            <a:ext cx="701087" cy="66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678662"/>
            <a:ext cx="3048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Applications</a:t>
            </a:r>
            <a:endParaRPr lang="en-CA" sz="2400" b="1" i="1" dirty="0"/>
          </a:p>
          <a:p>
            <a:pPr algn="ctr"/>
            <a:endParaRPr lang="en-CA" dirty="0" smtClean="0"/>
          </a:p>
          <a:p>
            <a:pPr algn="ctr"/>
            <a:endParaRPr lang="en-CA" dirty="0" smtClean="0"/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Multi Shift Operations</a:t>
            </a:r>
          </a:p>
          <a:p>
            <a:pPr algn="ctr"/>
            <a:endParaRPr lang="en-CA" sz="1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Law Enforcement</a:t>
            </a:r>
          </a:p>
          <a:p>
            <a:pPr algn="ctr"/>
            <a:endParaRPr lang="en-CA" sz="1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911 Call Center</a:t>
            </a:r>
          </a:p>
          <a:p>
            <a:pPr algn="ctr"/>
            <a:endParaRPr lang="en-CA" sz="1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Fire Halls</a:t>
            </a:r>
          </a:p>
          <a:p>
            <a:pPr algn="ctr"/>
            <a:endParaRPr lang="en-CA" sz="1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Security </a:t>
            </a:r>
          </a:p>
          <a:p>
            <a:pPr algn="ctr"/>
            <a:endParaRPr lang="en-CA" sz="1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Laboratory</a:t>
            </a:r>
          </a:p>
          <a:p>
            <a:pPr algn="ctr"/>
            <a:endParaRPr lang="en-CA" sz="1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Factory</a:t>
            </a:r>
          </a:p>
          <a:p>
            <a:pPr algn="ctr"/>
            <a:endParaRPr lang="en-CA" sz="10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Community Center</a:t>
            </a:r>
            <a:endParaRPr lang="en-CA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0178"/>
            <a:ext cx="5189042" cy="518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2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TC103090434[[fn=Wood Type]]</Template>
  <TotalTime>7938</TotalTime>
  <Words>279</Words>
  <Application>Microsoft Office PowerPoint</Application>
  <PresentationFormat>On-screen Show (4:3)</PresentationFormat>
  <Paragraphs>155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Rockwell</vt:lpstr>
      <vt:lpstr>Rockwell Condensed</vt:lpstr>
      <vt:lpstr>Wingdings</vt:lpstr>
      <vt:lpstr>Wood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2009 GFG Sales Meeting</dc:title>
  <dc:creator>User</dc:creator>
  <cp:lastModifiedBy>Mark Francis</cp:lastModifiedBy>
  <cp:revision>485</cp:revision>
  <cp:lastPrinted>2014-04-11T18:30:27Z</cp:lastPrinted>
  <dcterms:created xsi:type="dcterms:W3CDTF">2009-10-05T20:34:28Z</dcterms:created>
  <dcterms:modified xsi:type="dcterms:W3CDTF">2015-10-27T20:06:44Z</dcterms:modified>
</cp:coreProperties>
</file>