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18"/>
  </p:notesMasterIdLst>
  <p:handoutMasterIdLst>
    <p:handoutMasterId r:id="rId19"/>
  </p:handoutMasterIdLst>
  <p:sldIdLst>
    <p:sldId id="797" r:id="rId2"/>
    <p:sldId id="802" r:id="rId3"/>
    <p:sldId id="777" r:id="rId4"/>
    <p:sldId id="803" r:id="rId5"/>
    <p:sldId id="816" r:id="rId6"/>
    <p:sldId id="778" r:id="rId7"/>
    <p:sldId id="782" r:id="rId8"/>
    <p:sldId id="781" r:id="rId9"/>
    <p:sldId id="783" r:id="rId10"/>
    <p:sldId id="784" r:id="rId11"/>
    <p:sldId id="796" r:id="rId12"/>
    <p:sldId id="814" r:id="rId13"/>
    <p:sldId id="801" r:id="rId14"/>
    <p:sldId id="800" r:id="rId15"/>
    <p:sldId id="799" r:id="rId16"/>
    <p:sldId id="818" r:id="rId1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426" autoAdjust="0"/>
    <p:restoredTop sz="94434" autoAdjust="0"/>
  </p:normalViewPr>
  <p:slideViewPr>
    <p:cSldViewPr>
      <p:cViewPr varScale="1">
        <p:scale>
          <a:sx n="74" d="100"/>
          <a:sy n="74" d="100"/>
        </p:scale>
        <p:origin x="1170"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174" tIns="46587" rIns="93174" bIns="46587" rtlCol="0"/>
          <a:lstStyle>
            <a:lvl1pPr algn="l">
              <a:defRPr sz="1200"/>
            </a:lvl1pPr>
          </a:lstStyle>
          <a:p>
            <a:endParaRPr lang="en-CA" dirty="0"/>
          </a:p>
        </p:txBody>
      </p:sp>
      <p:sp>
        <p:nvSpPr>
          <p:cNvPr id="3" name="Date Placeholder 2"/>
          <p:cNvSpPr>
            <a:spLocks noGrp="1"/>
          </p:cNvSpPr>
          <p:nvPr>
            <p:ph type="dt" sz="quarter" idx="1"/>
          </p:nvPr>
        </p:nvSpPr>
        <p:spPr>
          <a:xfrm>
            <a:off x="3970939" y="0"/>
            <a:ext cx="3037840" cy="464820"/>
          </a:xfrm>
          <a:prstGeom prst="rect">
            <a:avLst/>
          </a:prstGeom>
        </p:spPr>
        <p:txBody>
          <a:bodyPr vert="horz" lIns="93174" tIns="46587" rIns="93174" bIns="46587" rtlCol="0"/>
          <a:lstStyle>
            <a:lvl1pPr algn="r">
              <a:defRPr sz="1200"/>
            </a:lvl1pPr>
          </a:lstStyle>
          <a:p>
            <a:fld id="{D3D32B06-4005-4939-AD6B-6E66FEC8A29A}" type="datetimeFigureOut">
              <a:rPr lang="en-CA" smtClean="0"/>
              <a:pPr/>
              <a:t>27/10/2015</a:t>
            </a:fld>
            <a:endParaRPr lang="en-CA" dirty="0"/>
          </a:p>
        </p:txBody>
      </p:sp>
      <p:sp>
        <p:nvSpPr>
          <p:cNvPr id="4" name="Footer Placeholder 3"/>
          <p:cNvSpPr>
            <a:spLocks noGrp="1"/>
          </p:cNvSpPr>
          <p:nvPr>
            <p:ph type="ftr" sz="quarter" idx="2"/>
          </p:nvPr>
        </p:nvSpPr>
        <p:spPr>
          <a:xfrm>
            <a:off x="1" y="8829967"/>
            <a:ext cx="3037840" cy="464820"/>
          </a:xfrm>
          <a:prstGeom prst="rect">
            <a:avLst/>
          </a:prstGeom>
        </p:spPr>
        <p:txBody>
          <a:bodyPr vert="horz" lIns="93174" tIns="46587" rIns="93174" bIns="46587" rtlCol="0" anchor="b"/>
          <a:lstStyle>
            <a:lvl1pPr algn="l">
              <a:defRPr sz="1200"/>
            </a:lvl1pPr>
          </a:lstStyle>
          <a:p>
            <a:endParaRPr lang="en-CA" dirty="0"/>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3174" tIns="46587" rIns="93174" bIns="46587" rtlCol="0" anchor="b"/>
          <a:lstStyle>
            <a:lvl1pPr algn="r">
              <a:defRPr sz="1200"/>
            </a:lvl1pPr>
          </a:lstStyle>
          <a:p>
            <a:fld id="{1B9A2882-23E2-47BA-9612-ACADC36867AF}" type="slidenum">
              <a:rPr lang="en-CA" smtClean="0"/>
              <a:pPr/>
              <a:t>‹#›</a:t>
            </a:fld>
            <a:endParaRPr lang="en-CA" dirty="0"/>
          </a:p>
        </p:txBody>
      </p:sp>
    </p:spTree>
    <p:extLst>
      <p:ext uri="{BB962C8B-B14F-4D97-AF65-F5344CB8AC3E}">
        <p14:creationId xmlns:p14="http://schemas.microsoft.com/office/powerpoint/2010/main" val="24829384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174" tIns="46587" rIns="93174" bIns="46587" rtlCol="0"/>
          <a:lstStyle>
            <a:lvl1pPr algn="l">
              <a:defRPr sz="1200"/>
            </a:lvl1pPr>
          </a:lstStyle>
          <a:p>
            <a:endParaRPr lang="en-CA" dirty="0"/>
          </a:p>
        </p:txBody>
      </p:sp>
      <p:sp>
        <p:nvSpPr>
          <p:cNvPr id="3" name="Date Placeholder 2"/>
          <p:cNvSpPr>
            <a:spLocks noGrp="1"/>
          </p:cNvSpPr>
          <p:nvPr>
            <p:ph type="dt" idx="1"/>
          </p:nvPr>
        </p:nvSpPr>
        <p:spPr>
          <a:xfrm>
            <a:off x="3970939" y="0"/>
            <a:ext cx="3037840" cy="464820"/>
          </a:xfrm>
          <a:prstGeom prst="rect">
            <a:avLst/>
          </a:prstGeom>
        </p:spPr>
        <p:txBody>
          <a:bodyPr vert="horz" lIns="93174" tIns="46587" rIns="93174" bIns="46587" rtlCol="0"/>
          <a:lstStyle>
            <a:lvl1pPr algn="r">
              <a:defRPr sz="1200"/>
            </a:lvl1pPr>
          </a:lstStyle>
          <a:p>
            <a:fld id="{7E5902B7-B365-47B2-8075-077687F6557D}" type="datetimeFigureOut">
              <a:rPr lang="en-CA" smtClean="0"/>
              <a:pPr/>
              <a:t>27/10/2015</a:t>
            </a:fld>
            <a:endParaRPr lang="en-CA" dirty="0"/>
          </a:p>
        </p:txBody>
      </p:sp>
      <p:sp>
        <p:nvSpPr>
          <p:cNvPr id="4" name="Slide Image Placeholder 3"/>
          <p:cNvSpPr>
            <a:spLocks noGrp="1" noRot="1" noChangeAspect="1"/>
          </p:cNvSpPr>
          <p:nvPr>
            <p:ph type="sldImg" idx="2"/>
          </p:nvPr>
        </p:nvSpPr>
        <p:spPr>
          <a:xfrm>
            <a:off x="1182688" y="698500"/>
            <a:ext cx="4645025" cy="3484563"/>
          </a:xfrm>
          <a:prstGeom prst="rect">
            <a:avLst/>
          </a:prstGeom>
          <a:noFill/>
          <a:ln w="12700">
            <a:solidFill>
              <a:prstClr val="black"/>
            </a:solidFill>
          </a:ln>
        </p:spPr>
        <p:txBody>
          <a:bodyPr vert="horz" lIns="93174" tIns="46587" rIns="93174" bIns="46587" rtlCol="0" anchor="ctr"/>
          <a:lstStyle/>
          <a:p>
            <a:endParaRPr lang="en-CA"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4" tIns="46587" rIns="93174" bIns="46587"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1" y="8829967"/>
            <a:ext cx="3037840" cy="464820"/>
          </a:xfrm>
          <a:prstGeom prst="rect">
            <a:avLst/>
          </a:prstGeom>
        </p:spPr>
        <p:txBody>
          <a:bodyPr vert="horz" lIns="93174" tIns="46587" rIns="93174" bIns="46587" rtlCol="0" anchor="b"/>
          <a:lstStyle>
            <a:lvl1pPr algn="l">
              <a:defRPr sz="1200"/>
            </a:lvl1pPr>
          </a:lstStyle>
          <a:p>
            <a:endParaRPr lang="en-CA" dirty="0"/>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74" tIns="46587" rIns="93174" bIns="46587" rtlCol="0" anchor="b"/>
          <a:lstStyle>
            <a:lvl1pPr algn="r">
              <a:defRPr sz="1200"/>
            </a:lvl1pPr>
          </a:lstStyle>
          <a:p>
            <a:fld id="{F3BC3E04-267E-4772-9A69-3D76D1D29603}" type="slidenum">
              <a:rPr lang="en-CA" smtClean="0"/>
              <a:pPr/>
              <a:t>‹#›</a:t>
            </a:fld>
            <a:endParaRPr lang="en-CA" dirty="0"/>
          </a:p>
        </p:txBody>
      </p:sp>
    </p:spTree>
    <p:extLst>
      <p:ext uri="{BB962C8B-B14F-4D97-AF65-F5344CB8AC3E}">
        <p14:creationId xmlns:p14="http://schemas.microsoft.com/office/powerpoint/2010/main" val="24293967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F3BC3E04-267E-4772-9A69-3D76D1D29603}" type="slidenum">
              <a:rPr lang="en-CA" smtClean="0"/>
              <a:pPr/>
              <a:t>1</a:t>
            </a:fld>
            <a:endParaRPr lang="en-CA"/>
          </a:p>
        </p:txBody>
      </p:sp>
      <p:sp>
        <p:nvSpPr>
          <p:cNvPr id="5" name="Footer Placeholder 4"/>
          <p:cNvSpPr>
            <a:spLocks noGrp="1"/>
          </p:cNvSpPr>
          <p:nvPr>
            <p:ph type="ftr" sz="quarter" idx="11"/>
          </p:nvPr>
        </p:nvSpPr>
        <p:spPr/>
        <p:txBody>
          <a:bodyPr/>
          <a:lstStyle/>
          <a:p>
            <a:endParaRPr lang="en-CA"/>
          </a:p>
        </p:txBody>
      </p:sp>
      <p:sp>
        <p:nvSpPr>
          <p:cNvPr id="6" name="Header Placeholder 5"/>
          <p:cNvSpPr>
            <a:spLocks noGrp="1"/>
          </p:cNvSpPr>
          <p:nvPr>
            <p:ph type="hdr" sz="quarter" idx="12"/>
          </p:nvPr>
        </p:nvSpPr>
        <p:spPr/>
        <p:txBody>
          <a:bodyPr/>
          <a:lstStyle/>
          <a:p>
            <a:endParaRPr lang="en-CA"/>
          </a:p>
        </p:txBody>
      </p:sp>
    </p:spTree>
    <p:extLst>
      <p:ext uri="{BB962C8B-B14F-4D97-AF65-F5344CB8AC3E}">
        <p14:creationId xmlns:p14="http://schemas.microsoft.com/office/powerpoint/2010/main" val="25242367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F3BC3E04-267E-4772-9A69-3D76D1D29603}" type="slidenum">
              <a:rPr lang="en-CA" smtClean="0"/>
              <a:pPr/>
              <a:t>10</a:t>
            </a:fld>
            <a:endParaRPr lang="en-CA"/>
          </a:p>
        </p:txBody>
      </p:sp>
      <p:sp>
        <p:nvSpPr>
          <p:cNvPr id="5" name="Footer Placeholder 4"/>
          <p:cNvSpPr>
            <a:spLocks noGrp="1"/>
          </p:cNvSpPr>
          <p:nvPr>
            <p:ph type="ftr" sz="quarter" idx="11"/>
          </p:nvPr>
        </p:nvSpPr>
        <p:spPr/>
        <p:txBody>
          <a:bodyPr/>
          <a:lstStyle/>
          <a:p>
            <a:endParaRPr lang="en-CA"/>
          </a:p>
        </p:txBody>
      </p:sp>
      <p:sp>
        <p:nvSpPr>
          <p:cNvPr id="6" name="Header Placeholder 5"/>
          <p:cNvSpPr>
            <a:spLocks noGrp="1"/>
          </p:cNvSpPr>
          <p:nvPr>
            <p:ph type="hdr" sz="quarter" idx="12"/>
          </p:nvPr>
        </p:nvSpPr>
        <p:spPr/>
        <p:txBody>
          <a:bodyPr/>
          <a:lstStyle/>
          <a:p>
            <a:endParaRPr lang="en-CA"/>
          </a:p>
        </p:txBody>
      </p:sp>
    </p:spTree>
    <p:extLst>
      <p:ext uri="{BB962C8B-B14F-4D97-AF65-F5344CB8AC3E}">
        <p14:creationId xmlns:p14="http://schemas.microsoft.com/office/powerpoint/2010/main" val="23400685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F3BC3E04-267E-4772-9A69-3D76D1D29603}" type="slidenum">
              <a:rPr lang="en-CA" smtClean="0"/>
              <a:pPr/>
              <a:t>11</a:t>
            </a:fld>
            <a:endParaRPr lang="en-CA"/>
          </a:p>
        </p:txBody>
      </p:sp>
      <p:sp>
        <p:nvSpPr>
          <p:cNvPr id="5" name="Footer Placeholder 4"/>
          <p:cNvSpPr>
            <a:spLocks noGrp="1"/>
          </p:cNvSpPr>
          <p:nvPr>
            <p:ph type="ftr" sz="quarter" idx="11"/>
          </p:nvPr>
        </p:nvSpPr>
        <p:spPr/>
        <p:txBody>
          <a:bodyPr/>
          <a:lstStyle/>
          <a:p>
            <a:endParaRPr lang="en-CA"/>
          </a:p>
        </p:txBody>
      </p:sp>
      <p:sp>
        <p:nvSpPr>
          <p:cNvPr id="6" name="Header Placeholder 5"/>
          <p:cNvSpPr>
            <a:spLocks noGrp="1"/>
          </p:cNvSpPr>
          <p:nvPr>
            <p:ph type="hdr" sz="quarter" idx="12"/>
          </p:nvPr>
        </p:nvSpPr>
        <p:spPr/>
        <p:txBody>
          <a:bodyPr/>
          <a:lstStyle/>
          <a:p>
            <a:endParaRPr lang="en-CA"/>
          </a:p>
        </p:txBody>
      </p:sp>
    </p:spTree>
    <p:extLst>
      <p:ext uri="{BB962C8B-B14F-4D97-AF65-F5344CB8AC3E}">
        <p14:creationId xmlns:p14="http://schemas.microsoft.com/office/powerpoint/2010/main" val="10205756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F3BC3E04-267E-4772-9A69-3D76D1D29603}" type="slidenum">
              <a:rPr lang="en-CA" smtClean="0"/>
              <a:pPr/>
              <a:t>12</a:t>
            </a:fld>
            <a:endParaRPr lang="en-CA"/>
          </a:p>
        </p:txBody>
      </p:sp>
      <p:sp>
        <p:nvSpPr>
          <p:cNvPr id="5" name="Footer Placeholder 4"/>
          <p:cNvSpPr>
            <a:spLocks noGrp="1"/>
          </p:cNvSpPr>
          <p:nvPr>
            <p:ph type="ftr" sz="quarter" idx="11"/>
          </p:nvPr>
        </p:nvSpPr>
        <p:spPr/>
        <p:txBody>
          <a:bodyPr/>
          <a:lstStyle/>
          <a:p>
            <a:endParaRPr lang="en-CA"/>
          </a:p>
        </p:txBody>
      </p:sp>
      <p:sp>
        <p:nvSpPr>
          <p:cNvPr id="6" name="Header Placeholder 5"/>
          <p:cNvSpPr>
            <a:spLocks noGrp="1"/>
          </p:cNvSpPr>
          <p:nvPr>
            <p:ph type="hdr" sz="quarter" idx="12"/>
          </p:nvPr>
        </p:nvSpPr>
        <p:spPr/>
        <p:txBody>
          <a:bodyPr/>
          <a:lstStyle/>
          <a:p>
            <a:endParaRPr lang="en-CA"/>
          </a:p>
        </p:txBody>
      </p:sp>
    </p:spTree>
    <p:extLst>
      <p:ext uri="{BB962C8B-B14F-4D97-AF65-F5344CB8AC3E}">
        <p14:creationId xmlns:p14="http://schemas.microsoft.com/office/powerpoint/2010/main" val="699890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F3BC3E04-267E-4772-9A69-3D76D1D29603}" type="slidenum">
              <a:rPr lang="en-CA" smtClean="0"/>
              <a:pPr/>
              <a:t>13</a:t>
            </a:fld>
            <a:endParaRPr lang="en-CA"/>
          </a:p>
        </p:txBody>
      </p:sp>
      <p:sp>
        <p:nvSpPr>
          <p:cNvPr id="5" name="Footer Placeholder 4"/>
          <p:cNvSpPr>
            <a:spLocks noGrp="1"/>
          </p:cNvSpPr>
          <p:nvPr>
            <p:ph type="ftr" sz="quarter" idx="11"/>
          </p:nvPr>
        </p:nvSpPr>
        <p:spPr/>
        <p:txBody>
          <a:bodyPr/>
          <a:lstStyle/>
          <a:p>
            <a:endParaRPr lang="en-CA"/>
          </a:p>
        </p:txBody>
      </p:sp>
      <p:sp>
        <p:nvSpPr>
          <p:cNvPr id="6" name="Header Placeholder 5"/>
          <p:cNvSpPr>
            <a:spLocks noGrp="1"/>
          </p:cNvSpPr>
          <p:nvPr>
            <p:ph type="hdr" sz="quarter" idx="12"/>
          </p:nvPr>
        </p:nvSpPr>
        <p:spPr/>
        <p:txBody>
          <a:bodyPr/>
          <a:lstStyle/>
          <a:p>
            <a:endParaRPr lang="en-CA"/>
          </a:p>
        </p:txBody>
      </p:sp>
    </p:spTree>
    <p:extLst>
      <p:ext uri="{BB962C8B-B14F-4D97-AF65-F5344CB8AC3E}">
        <p14:creationId xmlns:p14="http://schemas.microsoft.com/office/powerpoint/2010/main" val="22604177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F3BC3E04-267E-4772-9A69-3D76D1D29603}" type="slidenum">
              <a:rPr lang="en-CA" smtClean="0"/>
              <a:pPr/>
              <a:t>14</a:t>
            </a:fld>
            <a:endParaRPr lang="en-CA"/>
          </a:p>
        </p:txBody>
      </p:sp>
      <p:sp>
        <p:nvSpPr>
          <p:cNvPr id="5" name="Footer Placeholder 4"/>
          <p:cNvSpPr>
            <a:spLocks noGrp="1"/>
          </p:cNvSpPr>
          <p:nvPr>
            <p:ph type="ftr" sz="quarter" idx="11"/>
          </p:nvPr>
        </p:nvSpPr>
        <p:spPr/>
        <p:txBody>
          <a:bodyPr/>
          <a:lstStyle/>
          <a:p>
            <a:endParaRPr lang="en-CA"/>
          </a:p>
        </p:txBody>
      </p:sp>
      <p:sp>
        <p:nvSpPr>
          <p:cNvPr id="6" name="Header Placeholder 5"/>
          <p:cNvSpPr>
            <a:spLocks noGrp="1"/>
          </p:cNvSpPr>
          <p:nvPr>
            <p:ph type="hdr" sz="quarter" idx="12"/>
          </p:nvPr>
        </p:nvSpPr>
        <p:spPr/>
        <p:txBody>
          <a:bodyPr/>
          <a:lstStyle/>
          <a:p>
            <a:endParaRPr lang="en-CA"/>
          </a:p>
        </p:txBody>
      </p:sp>
    </p:spTree>
    <p:extLst>
      <p:ext uri="{BB962C8B-B14F-4D97-AF65-F5344CB8AC3E}">
        <p14:creationId xmlns:p14="http://schemas.microsoft.com/office/powerpoint/2010/main" val="5539691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F3BC3E04-267E-4772-9A69-3D76D1D29603}" type="slidenum">
              <a:rPr lang="en-CA" smtClean="0"/>
              <a:pPr/>
              <a:t>15</a:t>
            </a:fld>
            <a:endParaRPr lang="en-CA"/>
          </a:p>
        </p:txBody>
      </p:sp>
      <p:sp>
        <p:nvSpPr>
          <p:cNvPr id="5" name="Footer Placeholder 4"/>
          <p:cNvSpPr>
            <a:spLocks noGrp="1"/>
          </p:cNvSpPr>
          <p:nvPr>
            <p:ph type="ftr" sz="quarter" idx="11"/>
          </p:nvPr>
        </p:nvSpPr>
        <p:spPr/>
        <p:txBody>
          <a:bodyPr/>
          <a:lstStyle/>
          <a:p>
            <a:endParaRPr lang="en-CA"/>
          </a:p>
        </p:txBody>
      </p:sp>
      <p:sp>
        <p:nvSpPr>
          <p:cNvPr id="6" name="Header Placeholder 5"/>
          <p:cNvSpPr>
            <a:spLocks noGrp="1"/>
          </p:cNvSpPr>
          <p:nvPr>
            <p:ph type="hdr" sz="quarter" idx="12"/>
          </p:nvPr>
        </p:nvSpPr>
        <p:spPr/>
        <p:txBody>
          <a:bodyPr/>
          <a:lstStyle/>
          <a:p>
            <a:endParaRPr lang="en-CA"/>
          </a:p>
        </p:txBody>
      </p:sp>
    </p:spTree>
    <p:extLst>
      <p:ext uri="{BB962C8B-B14F-4D97-AF65-F5344CB8AC3E}">
        <p14:creationId xmlns:p14="http://schemas.microsoft.com/office/powerpoint/2010/main" val="31555922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F3BC3E04-267E-4772-9A69-3D76D1D29603}" type="slidenum">
              <a:rPr lang="en-CA" smtClean="0"/>
              <a:pPr/>
              <a:t>16</a:t>
            </a:fld>
            <a:endParaRPr lang="en-CA"/>
          </a:p>
        </p:txBody>
      </p:sp>
      <p:sp>
        <p:nvSpPr>
          <p:cNvPr id="5" name="Footer Placeholder 4"/>
          <p:cNvSpPr>
            <a:spLocks noGrp="1"/>
          </p:cNvSpPr>
          <p:nvPr>
            <p:ph type="ftr" sz="quarter" idx="11"/>
          </p:nvPr>
        </p:nvSpPr>
        <p:spPr/>
        <p:txBody>
          <a:bodyPr/>
          <a:lstStyle/>
          <a:p>
            <a:endParaRPr lang="en-CA"/>
          </a:p>
        </p:txBody>
      </p:sp>
      <p:sp>
        <p:nvSpPr>
          <p:cNvPr id="6" name="Header Placeholder 5"/>
          <p:cNvSpPr>
            <a:spLocks noGrp="1"/>
          </p:cNvSpPr>
          <p:nvPr>
            <p:ph type="hdr" sz="quarter" idx="12"/>
          </p:nvPr>
        </p:nvSpPr>
        <p:spPr/>
        <p:txBody>
          <a:bodyPr/>
          <a:lstStyle/>
          <a:p>
            <a:endParaRPr lang="en-CA"/>
          </a:p>
        </p:txBody>
      </p:sp>
    </p:spTree>
    <p:extLst>
      <p:ext uri="{BB962C8B-B14F-4D97-AF65-F5344CB8AC3E}">
        <p14:creationId xmlns:p14="http://schemas.microsoft.com/office/powerpoint/2010/main" val="38431649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F3BC3E04-267E-4772-9A69-3D76D1D29603}" type="slidenum">
              <a:rPr lang="en-CA" smtClean="0"/>
              <a:pPr/>
              <a:t>2</a:t>
            </a:fld>
            <a:endParaRPr lang="en-CA"/>
          </a:p>
        </p:txBody>
      </p:sp>
      <p:sp>
        <p:nvSpPr>
          <p:cNvPr id="5" name="Footer Placeholder 4"/>
          <p:cNvSpPr>
            <a:spLocks noGrp="1"/>
          </p:cNvSpPr>
          <p:nvPr>
            <p:ph type="ftr" sz="quarter" idx="11"/>
          </p:nvPr>
        </p:nvSpPr>
        <p:spPr/>
        <p:txBody>
          <a:bodyPr/>
          <a:lstStyle/>
          <a:p>
            <a:endParaRPr lang="en-CA"/>
          </a:p>
        </p:txBody>
      </p:sp>
      <p:sp>
        <p:nvSpPr>
          <p:cNvPr id="6" name="Header Placeholder 5"/>
          <p:cNvSpPr>
            <a:spLocks noGrp="1"/>
          </p:cNvSpPr>
          <p:nvPr>
            <p:ph type="hdr" sz="quarter" idx="12"/>
          </p:nvPr>
        </p:nvSpPr>
        <p:spPr/>
        <p:txBody>
          <a:bodyPr/>
          <a:lstStyle/>
          <a:p>
            <a:endParaRPr lang="en-CA"/>
          </a:p>
        </p:txBody>
      </p:sp>
    </p:spTree>
    <p:extLst>
      <p:ext uri="{BB962C8B-B14F-4D97-AF65-F5344CB8AC3E}">
        <p14:creationId xmlns:p14="http://schemas.microsoft.com/office/powerpoint/2010/main" val="7904561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F3BC3E04-267E-4772-9A69-3D76D1D29603}" type="slidenum">
              <a:rPr lang="en-CA" smtClean="0"/>
              <a:pPr/>
              <a:t>3</a:t>
            </a:fld>
            <a:endParaRPr lang="en-CA"/>
          </a:p>
        </p:txBody>
      </p:sp>
      <p:sp>
        <p:nvSpPr>
          <p:cNvPr id="5" name="Footer Placeholder 4"/>
          <p:cNvSpPr>
            <a:spLocks noGrp="1"/>
          </p:cNvSpPr>
          <p:nvPr>
            <p:ph type="ftr" sz="quarter" idx="11"/>
          </p:nvPr>
        </p:nvSpPr>
        <p:spPr/>
        <p:txBody>
          <a:bodyPr/>
          <a:lstStyle/>
          <a:p>
            <a:endParaRPr lang="en-CA"/>
          </a:p>
        </p:txBody>
      </p:sp>
      <p:sp>
        <p:nvSpPr>
          <p:cNvPr id="6" name="Header Placeholder 5"/>
          <p:cNvSpPr>
            <a:spLocks noGrp="1"/>
          </p:cNvSpPr>
          <p:nvPr>
            <p:ph type="hdr" sz="quarter" idx="12"/>
          </p:nvPr>
        </p:nvSpPr>
        <p:spPr/>
        <p:txBody>
          <a:bodyPr/>
          <a:lstStyle/>
          <a:p>
            <a:endParaRPr lang="en-CA"/>
          </a:p>
        </p:txBody>
      </p:sp>
    </p:spTree>
    <p:extLst>
      <p:ext uri="{BB962C8B-B14F-4D97-AF65-F5344CB8AC3E}">
        <p14:creationId xmlns:p14="http://schemas.microsoft.com/office/powerpoint/2010/main" val="29586898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F3BC3E04-267E-4772-9A69-3D76D1D29603}" type="slidenum">
              <a:rPr lang="en-CA" smtClean="0"/>
              <a:pPr/>
              <a:t>4</a:t>
            </a:fld>
            <a:endParaRPr lang="en-CA"/>
          </a:p>
        </p:txBody>
      </p:sp>
      <p:sp>
        <p:nvSpPr>
          <p:cNvPr id="5" name="Footer Placeholder 4"/>
          <p:cNvSpPr>
            <a:spLocks noGrp="1"/>
          </p:cNvSpPr>
          <p:nvPr>
            <p:ph type="ftr" sz="quarter" idx="11"/>
          </p:nvPr>
        </p:nvSpPr>
        <p:spPr/>
        <p:txBody>
          <a:bodyPr/>
          <a:lstStyle/>
          <a:p>
            <a:endParaRPr lang="en-CA"/>
          </a:p>
        </p:txBody>
      </p:sp>
      <p:sp>
        <p:nvSpPr>
          <p:cNvPr id="6" name="Header Placeholder 5"/>
          <p:cNvSpPr>
            <a:spLocks noGrp="1"/>
          </p:cNvSpPr>
          <p:nvPr>
            <p:ph type="hdr" sz="quarter" idx="12"/>
          </p:nvPr>
        </p:nvSpPr>
        <p:spPr/>
        <p:txBody>
          <a:bodyPr/>
          <a:lstStyle/>
          <a:p>
            <a:endParaRPr lang="en-CA"/>
          </a:p>
        </p:txBody>
      </p:sp>
    </p:spTree>
    <p:extLst>
      <p:ext uri="{BB962C8B-B14F-4D97-AF65-F5344CB8AC3E}">
        <p14:creationId xmlns:p14="http://schemas.microsoft.com/office/powerpoint/2010/main" val="828813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F3BC3E04-267E-4772-9A69-3D76D1D29603}" type="slidenum">
              <a:rPr lang="en-CA" smtClean="0"/>
              <a:pPr/>
              <a:t>5</a:t>
            </a:fld>
            <a:endParaRPr lang="en-CA"/>
          </a:p>
        </p:txBody>
      </p:sp>
      <p:sp>
        <p:nvSpPr>
          <p:cNvPr id="5" name="Footer Placeholder 4"/>
          <p:cNvSpPr>
            <a:spLocks noGrp="1"/>
          </p:cNvSpPr>
          <p:nvPr>
            <p:ph type="ftr" sz="quarter" idx="11"/>
          </p:nvPr>
        </p:nvSpPr>
        <p:spPr/>
        <p:txBody>
          <a:bodyPr/>
          <a:lstStyle/>
          <a:p>
            <a:endParaRPr lang="en-CA"/>
          </a:p>
        </p:txBody>
      </p:sp>
      <p:sp>
        <p:nvSpPr>
          <p:cNvPr id="6" name="Header Placeholder 5"/>
          <p:cNvSpPr>
            <a:spLocks noGrp="1"/>
          </p:cNvSpPr>
          <p:nvPr>
            <p:ph type="hdr" sz="quarter" idx="12"/>
          </p:nvPr>
        </p:nvSpPr>
        <p:spPr/>
        <p:txBody>
          <a:bodyPr/>
          <a:lstStyle/>
          <a:p>
            <a:endParaRPr lang="en-CA"/>
          </a:p>
        </p:txBody>
      </p:sp>
    </p:spTree>
    <p:extLst>
      <p:ext uri="{BB962C8B-B14F-4D97-AF65-F5344CB8AC3E}">
        <p14:creationId xmlns:p14="http://schemas.microsoft.com/office/powerpoint/2010/main" val="9810754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F3BC3E04-267E-4772-9A69-3D76D1D29603}" type="slidenum">
              <a:rPr lang="en-CA" smtClean="0"/>
              <a:pPr/>
              <a:t>6</a:t>
            </a:fld>
            <a:endParaRPr lang="en-CA"/>
          </a:p>
        </p:txBody>
      </p:sp>
      <p:sp>
        <p:nvSpPr>
          <p:cNvPr id="5" name="Footer Placeholder 4"/>
          <p:cNvSpPr>
            <a:spLocks noGrp="1"/>
          </p:cNvSpPr>
          <p:nvPr>
            <p:ph type="ftr" sz="quarter" idx="11"/>
          </p:nvPr>
        </p:nvSpPr>
        <p:spPr/>
        <p:txBody>
          <a:bodyPr/>
          <a:lstStyle/>
          <a:p>
            <a:endParaRPr lang="en-CA"/>
          </a:p>
        </p:txBody>
      </p:sp>
      <p:sp>
        <p:nvSpPr>
          <p:cNvPr id="6" name="Header Placeholder 5"/>
          <p:cNvSpPr>
            <a:spLocks noGrp="1"/>
          </p:cNvSpPr>
          <p:nvPr>
            <p:ph type="hdr" sz="quarter" idx="12"/>
          </p:nvPr>
        </p:nvSpPr>
        <p:spPr/>
        <p:txBody>
          <a:bodyPr/>
          <a:lstStyle/>
          <a:p>
            <a:endParaRPr lang="en-CA"/>
          </a:p>
        </p:txBody>
      </p:sp>
    </p:spTree>
    <p:extLst>
      <p:ext uri="{BB962C8B-B14F-4D97-AF65-F5344CB8AC3E}">
        <p14:creationId xmlns:p14="http://schemas.microsoft.com/office/powerpoint/2010/main" val="10923386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F3BC3E04-267E-4772-9A69-3D76D1D29603}" type="slidenum">
              <a:rPr lang="en-CA" smtClean="0"/>
              <a:pPr/>
              <a:t>7</a:t>
            </a:fld>
            <a:endParaRPr lang="en-CA"/>
          </a:p>
        </p:txBody>
      </p:sp>
      <p:sp>
        <p:nvSpPr>
          <p:cNvPr id="5" name="Footer Placeholder 4"/>
          <p:cNvSpPr>
            <a:spLocks noGrp="1"/>
          </p:cNvSpPr>
          <p:nvPr>
            <p:ph type="ftr" sz="quarter" idx="11"/>
          </p:nvPr>
        </p:nvSpPr>
        <p:spPr/>
        <p:txBody>
          <a:bodyPr/>
          <a:lstStyle/>
          <a:p>
            <a:endParaRPr lang="en-CA"/>
          </a:p>
        </p:txBody>
      </p:sp>
      <p:sp>
        <p:nvSpPr>
          <p:cNvPr id="6" name="Header Placeholder 5"/>
          <p:cNvSpPr>
            <a:spLocks noGrp="1"/>
          </p:cNvSpPr>
          <p:nvPr>
            <p:ph type="hdr" sz="quarter" idx="12"/>
          </p:nvPr>
        </p:nvSpPr>
        <p:spPr/>
        <p:txBody>
          <a:bodyPr/>
          <a:lstStyle/>
          <a:p>
            <a:endParaRPr lang="en-CA"/>
          </a:p>
        </p:txBody>
      </p:sp>
    </p:spTree>
    <p:extLst>
      <p:ext uri="{BB962C8B-B14F-4D97-AF65-F5344CB8AC3E}">
        <p14:creationId xmlns:p14="http://schemas.microsoft.com/office/powerpoint/2010/main" val="34667272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F3BC3E04-267E-4772-9A69-3D76D1D29603}" type="slidenum">
              <a:rPr lang="en-CA" smtClean="0"/>
              <a:pPr/>
              <a:t>8</a:t>
            </a:fld>
            <a:endParaRPr lang="en-CA"/>
          </a:p>
        </p:txBody>
      </p:sp>
      <p:sp>
        <p:nvSpPr>
          <p:cNvPr id="5" name="Footer Placeholder 4"/>
          <p:cNvSpPr>
            <a:spLocks noGrp="1"/>
          </p:cNvSpPr>
          <p:nvPr>
            <p:ph type="ftr" sz="quarter" idx="11"/>
          </p:nvPr>
        </p:nvSpPr>
        <p:spPr/>
        <p:txBody>
          <a:bodyPr/>
          <a:lstStyle/>
          <a:p>
            <a:endParaRPr lang="en-CA"/>
          </a:p>
        </p:txBody>
      </p:sp>
      <p:sp>
        <p:nvSpPr>
          <p:cNvPr id="6" name="Header Placeholder 5"/>
          <p:cNvSpPr>
            <a:spLocks noGrp="1"/>
          </p:cNvSpPr>
          <p:nvPr>
            <p:ph type="hdr" sz="quarter" idx="12"/>
          </p:nvPr>
        </p:nvSpPr>
        <p:spPr/>
        <p:txBody>
          <a:bodyPr/>
          <a:lstStyle/>
          <a:p>
            <a:endParaRPr lang="en-CA"/>
          </a:p>
        </p:txBody>
      </p:sp>
    </p:spTree>
    <p:extLst>
      <p:ext uri="{BB962C8B-B14F-4D97-AF65-F5344CB8AC3E}">
        <p14:creationId xmlns:p14="http://schemas.microsoft.com/office/powerpoint/2010/main" val="4574317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F3BC3E04-267E-4772-9A69-3D76D1D29603}" type="slidenum">
              <a:rPr lang="en-CA" smtClean="0"/>
              <a:pPr/>
              <a:t>9</a:t>
            </a:fld>
            <a:endParaRPr lang="en-CA"/>
          </a:p>
        </p:txBody>
      </p:sp>
      <p:sp>
        <p:nvSpPr>
          <p:cNvPr id="5" name="Footer Placeholder 4"/>
          <p:cNvSpPr>
            <a:spLocks noGrp="1"/>
          </p:cNvSpPr>
          <p:nvPr>
            <p:ph type="ftr" sz="quarter" idx="11"/>
          </p:nvPr>
        </p:nvSpPr>
        <p:spPr/>
        <p:txBody>
          <a:bodyPr/>
          <a:lstStyle/>
          <a:p>
            <a:endParaRPr lang="en-CA"/>
          </a:p>
        </p:txBody>
      </p:sp>
      <p:sp>
        <p:nvSpPr>
          <p:cNvPr id="6" name="Header Placeholder 5"/>
          <p:cNvSpPr>
            <a:spLocks noGrp="1"/>
          </p:cNvSpPr>
          <p:nvPr>
            <p:ph type="hdr" sz="quarter" idx="12"/>
          </p:nvPr>
        </p:nvSpPr>
        <p:spPr/>
        <p:txBody>
          <a:bodyPr/>
          <a:lstStyle/>
          <a:p>
            <a:endParaRPr lang="en-CA"/>
          </a:p>
        </p:txBody>
      </p:sp>
    </p:spTree>
    <p:extLst>
      <p:ext uri="{BB962C8B-B14F-4D97-AF65-F5344CB8AC3E}">
        <p14:creationId xmlns:p14="http://schemas.microsoft.com/office/powerpoint/2010/main" val="3859727407"/>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5800" y="1346947"/>
            <a:ext cx="7772400"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85800" y="4282763"/>
            <a:ext cx="7772400"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685800" y="1484779"/>
            <a:ext cx="7772400" cy="274320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a:grpSpLocks noChangeAspect="1"/>
          </p:cNvGrpSpPr>
          <p:nvPr/>
        </p:nvGrpSpPr>
        <p:grpSpPr>
          <a:xfrm>
            <a:off x="7234780" y="4107023"/>
            <a:ext cx="914400" cy="914400"/>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788670" y="1432223"/>
            <a:ext cx="7593330" cy="3035808"/>
          </a:xfrm>
        </p:spPr>
        <p:txBody>
          <a:bodyPr anchor="ctr">
            <a:noAutofit/>
          </a:bodyPr>
          <a:lstStyle>
            <a:lvl1pPr algn="l">
              <a:lnSpc>
                <a:spcPct val="80000"/>
              </a:lnSpc>
              <a:defRPr sz="6400" b="0" cap="all" baseline="0">
                <a:blipFill dpi="0" rotWithShape="1">
                  <a:blip r:embed="rId4"/>
                  <a:srcRect/>
                  <a:tile tx="6350" ty="-127000" sx="65000" sy="64000" flip="none" algn="tl"/>
                </a:blipFill>
              </a:defRPr>
            </a:lvl1pPr>
          </a:lstStyle>
          <a:p>
            <a:r>
              <a:rPr lang="en-US" smtClean="0"/>
              <a:t>Click to edit Master title style</a:t>
            </a:r>
            <a:endParaRPr lang="en-US" dirty="0"/>
          </a:p>
        </p:txBody>
      </p:sp>
      <p:sp>
        <p:nvSpPr>
          <p:cNvPr id="3" name="Subtitle 2"/>
          <p:cNvSpPr>
            <a:spLocks noGrp="1"/>
          </p:cNvSpPr>
          <p:nvPr>
            <p:ph type="subTitle" idx="1"/>
          </p:nvPr>
        </p:nvSpPr>
        <p:spPr>
          <a:xfrm>
            <a:off x="802386" y="4389120"/>
            <a:ext cx="5918454" cy="1069848"/>
          </a:xfrm>
        </p:spPr>
        <p:txBody>
          <a:bodyPr>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3F416CD-67A3-4CF0-A210-F6AF31AC147F}" type="datetimeFigureOut">
              <a:rPr lang="en-US" smtClean="0"/>
              <a:pPr/>
              <a:t>10/27/2015</a:t>
            </a:fld>
            <a:endParaRPr lang="en-US" dirty="0"/>
          </a:p>
        </p:txBody>
      </p:sp>
      <p:sp>
        <p:nvSpPr>
          <p:cNvPr id="5" name="Footer Placeholder 4"/>
          <p:cNvSpPr>
            <a:spLocks noGrp="1"/>
          </p:cNvSpPr>
          <p:nvPr>
            <p:ph type="ftr" sz="quarter" idx="11"/>
          </p:nvPr>
        </p:nvSpPr>
        <p:spPr>
          <a:xfrm>
            <a:off x="812805" y="6272785"/>
            <a:ext cx="4745736" cy="365125"/>
          </a:xfrm>
        </p:spPr>
        <p:txBody>
          <a:bodyPr/>
          <a:lstStyle/>
          <a:p>
            <a:endParaRPr kumimoji="0" lang="en-US" dirty="0"/>
          </a:p>
        </p:txBody>
      </p:sp>
      <p:sp>
        <p:nvSpPr>
          <p:cNvPr id="6" name="Slide Number Placeholder 5"/>
          <p:cNvSpPr>
            <a:spLocks noGrp="1"/>
          </p:cNvSpPr>
          <p:nvPr>
            <p:ph type="sldNum" sz="quarter" idx="12"/>
          </p:nvPr>
        </p:nvSpPr>
        <p:spPr>
          <a:xfrm>
            <a:off x="7244280" y="4227195"/>
            <a:ext cx="895401" cy="640080"/>
          </a:xfrm>
        </p:spPr>
        <p:txBody>
          <a:bodyPr/>
          <a:lstStyle>
            <a:lvl1pPr>
              <a:defRPr sz="2800" b="1"/>
            </a:lvl1pPr>
          </a:lstStyle>
          <a:p>
            <a:pPr algn="r" eaLnBrk="1" latinLnBrk="0" hangingPunct="1"/>
            <a:fld id="{96652B35-718D-4E28-AFEB-B694A3B357E8}" type="slidenum">
              <a:rPr kumimoji="0" lang="en-US" smtClean="0"/>
              <a:pPr algn="r" eaLnBrk="1" latinLnBrk="0" hangingPunct="1"/>
              <a:t>‹#›</a:t>
            </a:fld>
            <a:endParaRPr kumimoji="0" lang="en-US" sz="1800" dirty="0">
              <a:solidFill>
                <a:schemeClr val="bg1"/>
              </a:solidFill>
            </a:endParaRPr>
          </a:p>
        </p:txBody>
      </p:sp>
    </p:spTree>
    <p:extLst>
      <p:ext uri="{BB962C8B-B14F-4D97-AF65-F5344CB8AC3E}">
        <p14:creationId xmlns:p14="http://schemas.microsoft.com/office/powerpoint/2010/main" val="21396509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3F416CD-67A3-4CF0-A210-F6AF31AC147F}" type="datetimeFigureOut">
              <a:rPr lang="en-US" smtClean="0"/>
              <a:pPr/>
              <a:t>10/27/2015</a:t>
            </a:fld>
            <a:endParaRPr lang="en-US" dirty="0"/>
          </a:p>
        </p:txBody>
      </p:sp>
      <p:sp>
        <p:nvSpPr>
          <p:cNvPr id="8" name="Footer Placeholder 7"/>
          <p:cNvSpPr>
            <a:spLocks noGrp="1"/>
          </p:cNvSpPr>
          <p:nvPr>
            <p:ph type="ftr" sz="quarter" idx="11"/>
          </p:nvPr>
        </p:nvSpPr>
        <p:spPr/>
        <p:txBody>
          <a:bodyPr/>
          <a:lstStyle/>
          <a:p>
            <a:endParaRPr kumimoji="0" lang="en-US" dirty="0"/>
          </a:p>
        </p:txBody>
      </p:sp>
      <p:sp>
        <p:nvSpPr>
          <p:cNvPr id="9" name="Slide Number Placeholder 8"/>
          <p:cNvSpPr>
            <a:spLocks noGrp="1"/>
          </p:cNvSpPr>
          <p:nvPr>
            <p:ph type="sldNum" sz="quarter" idx="12"/>
          </p:nvPr>
        </p:nvSpPr>
        <p:spPr/>
        <p:txBody>
          <a:bodyPr/>
          <a:lstStyle/>
          <a:p>
            <a:fld id="{96652B35-718D-4E28-AFEB-B694A3B357E8}" type="slidenum">
              <a:rPr kumimoji="0" lang="en-US" smtClean="0"/>
              <a:pPr/>
              <a:t>‹#›</a:t>
            </a:fld>
            <a:endParaRPr kumimoji="0" lang="en-US" dirty="0"/>
          </a:p>
        </p:txBody>
      </p:sp>
    </p:spTree>
    <p:extLst>
      <p:ext uri="{BB962C8B-B14F-4D97-AF65-F5344CB8AC3E}">
        <p14:creationId xmlns:p14="http://schemas.microsoft.com/office/powerpoint/2010/main" val="24098937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533400"/>
            <a:ext cx="1914525" cy="5638800"/>
          </a:xfrm>
        </p:spPr>
        <p:txBody>
          <a:bodyPr vert="eaVert"/>
          <a:lstStyle>
            <a:lvl1pPr>
              <a:defRPr b="0"/>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00100" y="533400"/>
            <a:ext cx="5629275"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3F416CD-67A3-4CF0-A210-F6AF31AC147F}" type="datetimeFigureOut">
              <a:rPr lang="en-US" smtClean="0"/>
              <a:pPr/>
              <a:t>10/27/2015</a:t>
            </a:fld>
            <a:endParaRPr lang="en-US" dirty="0"/>
          </a:p>
        </p:txBody>
      </p:sp>
      <p:sp>
        <p:nvSpPr>
          <p:cNvPr id="8" name="Footer Placeholder 7"/>
          <p:cNvSpPr>
            <a:spLocks noGrp="1"/>
          </p:cNvSpPr>
          <p:nvPr>
            <p:ph type="ftr" sz="quarter" idx="11"/>
          </p:nvPr>
        </p:nvSpPr>
        <p:spPr/>
        <p:txBody>
          <a:bodyPr/>
          <a:lstStyle/>
          <a:p>
            <a:endParaRPr kumimoji="0" lang="en-US" dirty="0"/>
          </a:p>
        </p:txBody>
      </p:sp>
      <p:sp>
        <p:nvSpPr>
          <p:cNvPr id="9" name="Slide Number Placeholder 8"/>
          <p:cNvSpPr>
            <a:spLocks noGrp="1"/>
          </p:cNvSpPr>
          <p:nvPr>
            <p:ph type="sldNum" sz="quarter" idx="12"/>
          </p:nvPr>
        </p:nvSpPr>
        <p:spPr/>
        <p:txBody>
          <a:bodyPr/>
          <a:lstStyle/>
          <a:p>
            <a:fld id="{96652B35-718D-4E28-AFEB-B694A3B357E8}" type="slidenum">
              <a:rPr kumimoji="0" lang="en-US" smtClean="0"/>
              <a:pPr/>
              <a:t>‹#›</a:t>
            </a:fld>
            <a:endParaRPr kumimoji="0" lang="en-US" dirty="0"/>
          </a:p>
        </p:txBody>
      </p:sp>
    </p:spTree>
    <p:extLst>
      <p:ext uri="{BB962C8B-B14F-4D97-AF65-F5344CB8AC3E}">
        <p14:creationId xmlns:p14="http://schemas.microsoft.com/office/powerpoint/2010/main" val="37058085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3F416CD-67A3-4CF0-A210-F6AF31AC147F}" type="datetimeFigureOut">
              <a:rPr lang="en-US" smtClean="0"/>
              <a:pPr/>
              <a:t>10/27/2015</a:t>
            </a:fld>
            <a:endParaRPr lang="en-US" dirty="0"/>
          </a:p>
        </p:txBody>
      </p:sp>
      <p:sp>
        <p:nvSpPr>
          <p:cNvPr id="8" name="Footer Placeholder 7"/>
          <p:cNvSpPr>
            <a:spLocks noGrp="1"/>
          </p:cNvSpPr>
          <p:nvPr>
            <p:ph type="ftr" sz="quarter" idx="11"/>
          </p:nvPr>
        </p:nvSpPr>
        <p:spPr/>
        <p:txBody>
          <a:bodyPr/>
          <a:lstStyle/>
          <a:p>
            <a:endParaRPr kumimoji="0" lang="en-US" dirty="0"/>
          </a:p>
        </p:txBody>
      </p:sp>
      <p:sp>
        <p:nvSpPr>
          <p:cNvPr id="9" name="Slide Number Placeholder 8"/>
          <p:cNvSpPr>
            <a:spLocks noGrp="1"/>
          </p:cNvSpPr>
          <p:nvPr>
            <p:ph type="sldNum" sz="quarter" idx="12"/>
          </p:nvPr>
        </p:nvSpPr>
        <p:spPr/>
        <p:txBody>
          <a:bodyPr/>
          <a:lstStyle/>
          <a:p>
            <a:fld id="{96652B35-718D-4E28-AFEB-B694A3B357E8}" type="slidenum">
              <a:rPr kumimoji="0" lang="en-US" smtClean="0"/>
              <a:pPr/>
              <a:t>‹#›</a:t>
            </a:fld>
            <a:endParaRPr kumimoji="0" lang="en-US" dirty="0"/>
          </a:p>
        </p:txBody>
      </p:sp>
    </p:spTree>
    <p:extLst>
      <p:ext uri="{BB962C8B-B14F-4D97-AF65-F5344CB8AC3E}">
        <p14:creationId xmlns:p14="http://schemas.microsoft.com/office/powerpoint/2010/main" val="16936947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9144000" cy="194001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5346" y="1225296"/>
            <a:ext cx="6960870" cy="3520440"/>
          </a:xfrm>
        </p:spPr>
        <p:txBody>
          <a:bodyPr anchor="ctr">
            <a:normAutofit/>
          </a:bodyPr>
          <a:lstStyle>
            <a:lvl1pPr>
              <a:lnSpc>
                <a:spcPct val="80000"/>
              </a:lnSpc>
              <a:defRPr sz="6400" b="0"/>
            </a:lvl1pPr>
          </a:lstStyle>
          <a:p>
            <a:r>
              <a:rPr lang="en-US" smtClean="0"/>
              <a:t>Click to edit Master title style</a:t>
            </a:r>
            <a:endParaRPr lang="en-US" dirty="0"/>
          </a:p>
        </p:txBody>
      </p:sp>
      <p:sp>
        <p:nvSpPr>
          <p:cNvPr id="3" name="Text Placeholder 2"/>
          <p:cNvSpPr>
            <a:spLocks noGrp="1"/>
          </p:cNvSpPr>
          <p:nvPr>
            <p:ph type="body" idx="1"/>
          </p:nvPr>
        </p:nvSpPr>
        <p:spPr>
          <a:xfrm>
            <a:off x="1624330" y="5020056"/>
            <a:ext cx="6789420" cy="1066800"/>
          </a:xfrm>
        </p:spPr>
        <p:txBody>
          <a:bodyPr anchor="t">
            <a:normAutofit/>
          </a:bodyPr>
          <a:lstStyle>
            <a:lvl1pPr marL="0" indent="0">
              <a:buNone/>
              <a:defRPr sz="1800" b="0">
                <a:solidFill>
                  <a:schemeClr val="accent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445251" y="6272785"/>
            <a:ext cx="1983232" cy="365125"/>
          </a:xfrm>
        </p:spPr>
        <p:txBody>
          <a:bodyPr/>
          <a:lstStyle>
            <a:lvl1pPr>
              <a:defRPr>
                <a:solidFill>
                  <a:schemeClr val="accent1">
                    <a:lumMod val="50000"/>
                  </a:schemeClr>
                </a:solidFill>
              </a:defRPr>
            </a:lvl1pPr>
          </a:lstStyle>
          <a:p>
            <a:fld id="{C3F416CD-67A3-4CF0-A210-F6AF31AC147F}" type="datetimeFigureOut">
              <a:rPr lang="en-US" smtClean="0"/>
              <a:pPr/>
              <a:t>10/27/2015</a:t>
            </a:fld>
            <a:endParaRPr lang="en-US" dirty="0"/>
          </a:p>
        </p:txBody>
      </p:sp>
      <p:sp>
        <p:nvSpPr>
          <p:cNvPr id="5" name="Footer Placeholder 4"/>
          <p:cNvSpPr>
            <a:spLocks noGrp="1"/>
          </p:cNvSpPr>
          <p:nvPr>
            <p:ph type="ftr" sz="quarter" idx="11"/>
          </p:nvPr>
        </p:nvSpPr>
        <p:spPr>
          <a:xfrm>
            <a:off x="1636099" y="6272784"/>
            <a:ext cx="4745736" cy="365125"/>
          </a:xfrm>
        </p:spPr>
        <p:txBody>
          <a:bodyPr/>
          <a:lstStyle>
            <a:lvl1pPr>
              <a:defRPr>
                <a:solidFill>
                  <a:schemeClr val="accent1">
                    <a:lumMod val="50000"/>
                  </a:schemeClr>
                </a:solidFill>
              </a:defRPr>
            </a:lvl1pPr>
          </a:lstStyle>
          <a:p>
            <a:endParaRPr kumimoji="0" lang="en-US" dirty="0"/>
          </a:p>
        </p:txBody>
      </p:sp>
      <p:grpSp>
        <p:nvGrpSpPr>
          <p:cNvPr id="8" name="Group 7"/>
          <p:cNvGrpSpPr>
            <a:grpSpLocks noChangeAspect="1"/>
          </p:cNvGrpSpPr>
          <p:nvPr/>
        </p:nvGrpSpPr>
        <p:grpSpPr>
          <a:xfrm>
            <a:off x="633862" y="2430623"/>
            <a:ext cx="914400" cy="914400"/>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645450" y="2508607"/>
            <a:ext cx="891224" cy="720332"/>
          </a:xfrm>
        </p:spPr>
        <p:txBody>
          <a:bodyPr/>
          <a:lstStyle>
            <a:lvl1pPr>
              <a:defRPr sz="2800"/>
            </a:lvl1pPr>
          </a:lstStyle>
          <a:p>
            <a:fld id="{96652B35-718D-4E28-AFEB-B694A3B357E8}" type="slidenum">
              <a:rPr kumimoji="0" lang="en-US" smtClean="0"/>
              <a:pPr/>
              <a:t>‹#›</a:t>
            </a:fld>
            <a:endParaRPr kumimoji="0" lang="en-US" dirty="0"/>
          </a:p>
        </p:txBody>
      </p:sp>
    </p:spTree>
    <p:extLst>
      <p:ext uri="{BB962C8B-B14F-4D97-AF65-F5344CB8AC3E}">
        <p14:creationId xmlns:p14="http://schemas.microsoft.com/office/powerpoint/2010/main" val="15435435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60"/>
            <a:ext cx="365760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92218" y="2194560"/>
            <a:ext cx="365760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3F416CD-67A3-4CF0-A210-F6AF31AC147F}" type="datetimeFigureOut">
              <a:rPr lang="en-US" smtClean="0"/>
              <a:pPr/>
              <a:t>10/27/2015</a:t>
            </a:fld>
            <a:endParaRPr lang="en-US" dirty="0"/>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96652B35-718D-4E28-AFEB-B694A3B357E8}" type="slidenum">
              <a:rPr kumimoji="0" lang="en-US" smtClean="0"/>
              <a:pPr/>
              <a:t>‹#›</a:t>
            </a:fld>
            <a:endParaRPr kumimoji="0" lang="en-US" dirty="0"/>
          </a:p>
        </p:txBody>
      </p:sp>
    </p:spTree>
    <p:extLst>
      <p:ext uri="{BB962C8B-B14F-4D97-AF65-F5344CB8AC3E}">
        <p14:creationId xmlns:p14="http://schemas.microsoft.com/office/powerpoint/2010/main" val="29052272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85800"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20793"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20793"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lgn="l" eaLnBrk="1" latinLnBrk="0" hangingPunct="1"/>
            <a:fld id="{C3F416CD-67A3-4CF0-A210-F6AF31AC147F}" type="datetimeFigureOut">
              <a:rPr lang="en-US" smtClean="0"/>
              <a:pPr algn="l" eaLnBrk="1" latinLnBrk="0" hangingPunct="1"/>
              <a:t>10/27/2015</a:t>
            </a:fld>
            <a:endParaRPr lang="en-US" dirty="0"/>
          </a:p>
        </p:txBody>
      </p:sp>
      <p:sp>
        <p:nvSpPr>
          <p:cNvPr id="8" name="Footer Placeholder 7"/>
          <p:cNvSpPr>
            <a:spLocks noGrp="1"/>
          </p:cNvSpPr>
          <p:nvPr>
            <p:ph type="ftr" sz="quarter" idx="11"/>
          </p:nvPr>
        </p:nvSpPr>
        <p:spPr/>
        <p:txBody>
          <a:bodyPr/>
          <a:lstStyle/>
          <a:p>
            <a:endParaRPr kumimoji="0" lang="en-US" dirty="0"/>
          </a:p>
        </p:txBody>
      </p:sp>
      <p:sp>
        <p:nvSpPr>
          <p:cNvPr id="9" name="Slide Number Placeholder 8"/>
          <p:cNvSpPr>
            <a:spLocks noGrp="1"/>
          </p:cNvSpPr>
          <p:nvPr>
            <p:ph type="sldNum" sz="quarter" idx="12"/>
          </p:nvPr>
        </p:nvSpPr>
        <p:spPr/>
        <p:txBody>
          <a:bodyPr/>
          <a:lstStyle/>
          <a:p>
            <a:pPr algn="r" eaLnBrk="1" latinLnBrk="0" hangingPunct="1"/>
            <a:fld id="{96652B35-718D-4E28-AFEB-B694A3B357E8}" type="slidenum">
              <a:rPr kumimoji="0" lang="en-US" smtClean="0"/>
              <a:pPr algn="r" eaLnBrk="1" latinLnBrk="0" hangingPunct="1"/>
              <a:t>‹#›</a:t>
            </a:fld>
            <a:endParaRPr kumimoji="0" lang="en-US" dirty="0"/>
          </a:p>
        </p:txBody>
      </p:sp>
    </p:spTree>
    <p:extLst>
      <p:ext uri="{BB962C8B-B14F-4D97-AF65-F5344CB8AC3E}">
        <p14:creationId xmlns:p14="http://schemas.microsoft.com/office/powerpoint/2010/main" val="38099673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a:defRPr>
                <a:solidFill>
                  <a:schemeClr val="accent1">
                    <a:lumMod val="50000"/>
                  </a:schemeClr>
                </a:solidFill>
              </a:defRPr>
            </a:lvl1pPr>
          </a:lstStyle>
          <a:p>
            <a:fld id="{C3F416CD-67A3-4CF0-A210-F6AF31AC147F}" type="datetimeFigureOut">
              <a:rPr lang="en-US" smtClean="0"/>
              <a:pPr/>
              <a:t>10/27/2015</a:t>
            </a:fld>
            <a:endParaRPr lang="en-US" dirty="0"/>
          </a:p>
        </p:txBody>
      </p:sp>
      <p:sp>
        <p:nvSpPr>
          <p:cNvPr id="4" name="Footer Placeholder 3"/>
          <p:cNvSpPr>
            <a:spLocks noGrp="1"/>
          </p:cNvSpPr>
          <p:nvPr>
            <p:ph type="ftr" sz="quarter" idx="11"/>
          </p:nvPr>
        </p:nvSpPr>
        <p:spPr/>
        <p:txBody>
          <a:bodyPr/>
          <a:lstStyle>
            <a:lvl1pPr>
              <a:defRPr>
                <a:solidFill>
                  <a:schemeClr val="accent1">
                    <a:lumMod val="50000"/>
                  </a:schemeClr>
                </a:solidFill>
              </a:defRPr>
            </a:lvl1pPr>
          </a:lstStyle>
          <a:p>
            <a:endParaRPr kumimoji="0" lang="en-US" dirty="0"/>
          </a:p>
        </p:txBody>
      </p:sp>
      <p:sp>
        <p:nvSpPr>
          <p:cNvPr id="5" name="Slide Number Placeholder 4"/>
          <p:cNvSpPr>
            <a:spLocks noGrp="1"/>
          </p:cNvSpPr>
          <p:nvPr>
            <p:ph type="sldNum" sz="quarter" idx="12"/>
          </p:nvPr>
        </p:nvSpPr>
        <p:spPr/>
        <p:txBody>
          <a:bodyPr/>
          <a:lstStyle/>
          <a:p>
            <a:fld id="{96652B35-718D-4E28-AFEB-B694A3B357E8}" type="slidenum">
              <a:rPr kumimoji="0" lang="en-US" smtClean="0"/>
              <a:pPr/>
              <a:t>‹#›</a:t>
            </a:fld>
            <a:endParaRPr kumimoji="0" lang="en-US" dirty="0"/>
          </a:p>
        </p:txBody>
      </p:sp>
    </p:spTree>
    <p:extLst>
      <p:ext uri="{BB962C8B-B14F-4D97-AF65-F5344CB8AC3E}">
        <p14:creationId xmlns:p14="http://schemas.microsoft.com/office/powerpoint/2010/main" val="3840097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F416CD-67A3-4CF0-A210-F6AF31AC147F}" type="datetimeFigureOut">
              <a:rPr lang="en-US" smtClean="0"/>
              <a:pPr/>
              <a:t>10/27/2015</a:t>
            </a:fld>
            <a:endParaRPr lang="en-US" dirty="0"/>
          </a:p>
        </p:txBody>
      </p:sp>
      <p:sp>
        <p:nvSpPr>
          <p:cNvPr id="3" name="Footer Placeholder 2"/>
          <p:cNvSpPr>
            <a:spLocks noGrp="1"/>
          </p:cNvSpPr>
          <p:nvPr>
            <p:ph type="ftr" sz="quarter" idx="11"/>
          </p:nvPr>
        </p:nvSpPr>
        <p:spPr/>
        <p:txBody>
          <a:bodyPr/>
          <a:lstStyle/>
          <a:p>
            <a:endParaRPr kumimoji="0" lang="en-US" dirty="0"/>
          </a:p>
        </p:txBody>
      </p:sp>
      <p:sp>
        <p:nvSpPr>
          <p:cNvPr id="4" name="Slide Number Placeholder 3"/>
          <p:cNvSpPr>
            <a:spLocks noGrp="1"/>
          </p:cNvSpPr>
          <p:nvPr>
            <p:ph type="sldNum" sz="quarter" idx="12"/>
          </p:nvPr>
        </p:nvSpPr>
        <p:spPr/>
        <p:txBody>
          <a:bodyPr/>
          <a:lstStyle/>
          <a:p>
            <a:fld id="{96652B35-718D-4E28-AFEB-B694A3B357E8}" type="slidenum">
              <a:rPr kumimoji="0" lang="en-US" smtClean="0"/>
              <a:pPr/>
              <a:t>‹#›</a:t>
            </a:fld>
            <a:endParaRPr kumimoji="0" lang="en-US" dirty="0"/>
          </a:p>
        </p:txBody>
      </p:sp>
    </p:spTree>
    <p:extLst>
      <p:ext uri="{BB962C8B-B14F-4D97-AF65-F5344CB8AC3E}">
        <p14:creationId xmlns:p14="http://schemas.microsoft.com/office/powerpoint/2010/main" val="32662208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685800"/>
            <a:ext cx="2400300" cy="1737360"/>
          </a:xfrm>
        </p:spPr>
        <p:txBody>
          <a:bodyPr anchor="b">
            <a:normAutofit/>
          </a:bodyPr>
          <a:lstStyle>
            <a:lvl1pPr>
              <a:defRPr sz="2800" b="0"/>
            </a:lvl1pPr>
          </a:lstStyle>
          <a:p>
            <a:r>
              <a:rPr lang="en-US" smtClean="0"/>
              <a:t>Click to edit Master title style</a:t>
            </a:r>
            <a:endParaRPr lang="en-US" dirty="0"/>
          </a:p>
        </p:txBody>
      </p:sp>
      <p:sp>
        <p:nvSpPr>
          <p:cNvPr id="3" name="Content Placeholder 2"/>
          <p:cNvSpPr>
            <a:spLocks noGrp="1"/>
          </p:cNvSpPr>
          <p:nvPr>
            <p:ph idx="1"/>
          </p:nvPr>
        </p:nvSpPr>
        <p:spPr>
          <a:xfrm>
            <a:off x="628650" y="685800"/>
            <a:ext cx="5033772"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9" name="Date Placeholder 8"/>
          <p:cNvSpPr>
            <a:spLocks noGrp="1"/>
          </p:cNvSpPr>
          <p:nvPr>
            <p:ph type="dt" sz="half" idx="10"/>
          </p:nvPr>
        </p:nvSpPr>
        <p:spPr/>
        <p:txBody>
          <a:bodyPr/>
          <a:lstStyle/>
          <a:p>
            <a:fld id="{C3F416CD-67A3-4CF0-A210-F6AF31AC147F}" type="datetimeFigureOut">
              <a:rPr lang="en-US" smtClean="0"/>
              <a:pPr/>
              <a:t>10/27/2015</a:t>
            </a:fld>
            <a:endParaRPr lang="en-US" dirty="0"/>
          </a:p>
        </p:txBody>
      </p:sp>
      <p:sp>
        <p:nvSpPr>
          <p:cNvPr id="10" name="Footer Placeholder 9"/>
          <p:cNvSpPr>
            <a:spLocks noGrp="1"/>
          </p:cNvSpPr>
          <p:nvPr>
            <p:ph type="ftr" sz="quarter" idx="11"/>
          </p:nvPr>
        </p:nvSpPr>
        <p:spPr/>
        <p:txBody>
          <a:bodyPr/>
          <a:lstStyle/>
          <a:p>
            <a:endParaRPr kumimoji="0" lang="en-US" dirty="0"/>
          </a:p>
        </p:txBody>
      </p:sp>
      <p:sp>
        <p:nvSpPr>
          <p:cNvPr id="11" name="Slide Number Placeholder 10"/>
          <p:cNvSpPr>
            <a:spLocks noGrp="1"/>
          </p:cNvSpPr>
          <p:nvPr>
            <p:ph type="sldNum" sz="quarter" idx="12"/>
          </p:nvPr>
        </p:nvSpPr>
        <p:spPr/>
        <p:txBody>
          <a:bodyPr/>
          <a:lstStyle/>
          <a:p>
            <a:fld id="{96652B35-718D-4E28-AFEB-B694A3B357E8}" type="slidenum">
              <a:rPr kumimoji="0" lang="en-US" smtClean="0"/>
              <a:pPr/>
              <a:t>‹#›</a:t>
            </a:fld>
            <a:endParaRPr kumimoji="0" lang="en-US" dirty="0"/>
          </a:p>
        </p:txBody>
      </p:sp>
    </p:spTree>
    <p:extLst>
      <p:ext uri="{BB962C8B-B14F-4D97-AF65-F5344CB8AC3E}">
        <p14:creationId xmlns:p14="http://schemas.microsoft.com/office/powerpoint/2010/main" val="23679586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685800"/>
            <a:ext cx="2400300" cy="1737360"/>
          </a:xfrm>
        </p:spPr>
        <p:txBody>
          <a:bodyPr anchor="b">
            <a:normAutofit/>
          </a:bodyPr>
          <a:lstStyle>
            <a:lvl1pPr>
              <a:defRPr sz="28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6227805"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8" name="Date Placeholder 7"/>
          <p:cNvSpPr>
            <a:spLocks noGrp="1"/>
          </p:cNvSpPr>
          <p:nvPr>
            <p:ph type="dt" sz="half" idx="10"/>
          </p:nvPr>
        </p:nvSpPr>
        <p:spPr/>
        <p:txBody>
          <a:bodyPr/>
          <a:lstStyle/>
          <a:p>
            <a:fld id="{C3F416CD-67A3-4CF0-A210-F6AF31AC147F}" type="datetimeFigureOut">
              <a:rPr lang="en-US" smtClean="0"/>
              <a:pPr/>
              <a:t>10/27/2015</a:t>
            </a:fld>
            <a:endParaRPr lang="en-US" dirty="0"/>
          </a:p>
        </p:txBody>
      </p:sp>
      <p:sp>
        <p:nvSpPr>
          <p:cNvPr id="10" name="Slide Number Placeholder 9"/>
          <p:cNvSpPr>
            <a:spLocks noGrp="1"/>
          </p:cNvSpPr>
          <p:nvPr>
            <p:ph type="sldNum" sz="quarter" idx="12"/>
          </p:nvPr>
        </p:nvSpPr>
        <p:spPr/>
        <p:txBody>
          <a:bodyPr/>
          <a:lstStyle/>
          <a:p>
            <a:fld id="{96652B35-718D-4E28-AFEB-B694A3B357E8}" type="slidenum">
              <a:rPr kumimoji="0" lang="en-US" smtClean="0"/>
              <a:pPr/>
              <a:t>‹#›</a:t>
            </a:fld>
            <a:endParaRPr kumimoji="0" lang="en-US" dirty="0"/>
          </a:p>
        </p:txBody>
      </p:sp>
    </p:spTree>
    <p:extLst>
      <p:ext uri="{BB962C8B-B14F-4D97-AF65-F5344CB8AC3E}">
        <p14:creationId xmlns:p14="http://schemas.microsoft.com/office/powerpoint/2010/main" val="8421605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2" name="Group 11"/>
          <p:cNvGrpSpPr/>
          <p:nvPr/>
        </p:nvGrpSpPr>
        <p:grpSpPr>
          <a:xfrm>
            <a:off x="8522664" y="6255258"/>
            <a:ext cx="393192" cy="393192"/>
            <a:chOff x="8532189" y="5068824"/>
            <a:chExt cx="393192" cy="393192"/>
          </a:xfrm>
        </p:grpSpPr>
        <p:sp>
          <p:nvSpPr>
            <p:cNvPr id="8" name="Oval 7"/>
            <p:cNvSpPr>
              <a:spLocks noChangeAspect="1"/>
            </p:cNvSpPr>
            <p:nvPr/>
          </p:nvSpPr>
          <p:spPr>
            <a:xfrm>
              <a:off x="8532189" y="5068824"/>
              <a:ext cx="393192" cy="393192"/>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2" name="Title Placeholder 1"/>
          <p:cNvSpPr>
            <a:spLocks noGrp="1"/>
          </p:cNvSpPr>
          <p:nvPr>
            <p:ph type="title"/>
          </p:nvPr>
        </p:nvSpPr>
        <p:spPr>
          <a:xfrm>
            <a:off x="685800" y="484632"/>
            <a:ext cx="7772400" cy="160934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21408"/>
            <a:ext cx="7772400" cy="405079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2368" y="6272785"/>
            <a:ext cx="2455164" cy="365125"/>
          </a:xfrm>
          <a:prstGeom prst="rect">
            <a:avLst/>
          </a:prstGeom>
        </p:spPr>
        <p:txBody>
          <a:bodyPr vert="horz" lIns="91440" tIns="45720" rIns="91440" bIns="45720" rtlCol="0" anchor="ctr"/>
          <a:lstStyle>
            <a:lvl1pPr algn="r">
              <a:defRPr sz="1000">
                <a:solidFill>
                  <a:schemeClr val="accent1">
                    <a:lumMod val="50000"/>
                  </a:schemeClr>
                </a:solidFill>
              </a:defRPr>
            </a:lvl1pPr>
          </a:lstStyle>
          <a:p>
            <a:pPr algn="l" eaLnBrk="1" latinLnBrk="0" hangingPunct="1"/>
            <a:fld id="{C3F416CD-67A3-4CF0-A210-F6AF31AC147F}" type="datetimeFigureOut">
              <a:rPr lang="en-US" smtClean="0"/>
              <a:pPr algn="l" eaLnBrk="1" latinLnBrk="0" hangingPunct="1"/>
              <a:t>10/27/2015</a:t>
            </a:fld>
            <a:endParaRPr lang="en-US" sz="800" dirty="0">
              <a:solidFill>
                <a:schemeClr val="accent2"/>
              </a:solidFill>
            </a:endParaRPr>
          </a:p>
        </p:txBody>
      </p:sp>
      <p:sp>
        <p:nvSpPr>
          <p:cNvPr id="5" name="Footer Placeholder 4"/>
          <p:cNvSpPr>
            <a:spLocks noGrp="1"/>
          </p:cNvSpPr>
          <p:nvPr>
            <p:ph type="ftr" sz="quarter" idx="3"/>
          </p:nvPr>
        </p:nvSpPr>
        <p:spPr>
          <a:xfrm>
            <a:off x="685800" y="6272785"/>
            <a:ext cx="4745736" cy="365125"/>
          </a:xfrm>
          <a:prstGeom prst="rect">
            <a:avLst/>
          </a:prstGeom>
        </p:spPr>
        <p:txBody>
          <a:bodyPr vert="horz" lIns="91440" tIns="45720" rIns="91440" bIns="45720" rtlCol="0" anchor="ctr"/>
          <a:lstStyle>
            <a:lvl1pPr algn="l">
              <a:defRPr sz="1000">
                <a:solidFill>
                  <a:schemeClr val="accent1">
                    <a:lumMod val="50000"/>
                  </a:schemeClr>
                </a:solidFill>
              </a:defRPr>
            </a:lvl1pPr>
          </a:lstStyle>
          <a:p>
            <a:pPr algn="r" eaLnBrk="1" latinLnBrk="0" hangingPunct="1"/>
            <a:endParaRPr kumimoji="0" lang="en-US" sz="800" dirty="0">
              <a:solidFill>
                <a:schemeClr val="accent2"/>
              </a:solidFill>
            </a:endParaRPr>
          </a:p>
        </p:txBody>
      </p:sp>
      <p:sp>
        <p:nvSpPr>
          <p:cNvPr id="6" name="Slide Number Placeholder 5"/>
          <p:cNvSpPr>
            <a:spLocks noGrp="1"/>
          </p:cNvSpPr>
          <p:nvPr>
            <p:ph type="sldNum" sz="quarter" idx="4"/>
          </p:nvPr>
        </p:nvSpPr>
        <p:spPr>
          <a:xfrm>
            <a:off x="8483346" y="6272785"/>
            <a:ext cx="480060" cy="365125"/>
          </a:xfrm>
          <a:prstGeom prst="rect">
            <a:avLst/>
          </a:prstGeom>
        </p:spPr>
        <p:txBody>
          <a:bodyPr vert="horz" lIns="91440" tIns="45720" rIns="91440" bIns="45720" rtlCol="0" anchor="ctr"/>
          <a:lstStyle>
            <a:lvl1pPr algn="ctr">
              <a:defRPr sz="1100" b="1" spc="-70" baseline="0">
                <a:solidFill>
                  <a:srgbClr val="FFFFFF"/>
                </a:solidFill>
                <a:latin typeface="+mn-lt"/>
              </a:defRPr>
            </a:lvl1pPr>
          </a:lstStyle>
          <a:p>
            <a:pPr algn="r" eaLnBrk="1" latinLnBrk="0" hangingPunct="1"/>
            <a:fld id="{96652B35-718D-4E28-AFEB-B694A3B357E8}" type="slidenum">
              <a:rPr kumimoji="0" lang="en-US" smtClean="0"/>
              <a:pPr algn="r" eaLnBrk="1" latinLnBrk="0" hangingPunct="1"/>
              <a:t>‹#›</a:t>
            </a:fld>
            <a:endParaRPr kumimoji="0" lang="en-US" sz="1800" dirty="0">
              <a:solidFill>
                <a:schemeClr val="bg1"/>
              </a:solidFill>
            </a:endParaRPr>
          </a:p>
        </p:txBody>
      </p:sp>
    </p:spTree>
    <p:extLst>
      <p:ext uri="{BB962C8B-B14F-4D97-AF65-F5344CB8AC3E}">
        <p14:creationId xmlns:p14="http://schemas.microsoft.com/office/powerpoint/2010/main" val="3861258815"/>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mc:AlternateContent xmlns:mc="http://schemas.openxmlformats.org/markup-compatibility/2006" xmlns:p14="http://schemas.microsoft.com/office/powerpoint/2010/main">
    <mc:Choice Requires="p14">
      <p:transition p14:dur="0"/>
    </mc:Choice>
    <mc:Fallback xmlns="">
      <p:transition/>
    </mc:Fallback>
  </mc:AlternateContent>
  <p:txStyles>
    <p:titleStyle>
      <a:lvl1pPr algn="l" defTabSz="914400" rtl="0" eaLnBrk="1" latinLnBrk="0" hangingPunct="1">
        <a:lnSpc>
          <a:spcPct val="90000"/>
        </a:lnSpc>
        <a:spcBef>
          <a:spcPct val="0"/>
        </a:spcBef>
        <a:buNone/>
        <a:defRPr sz="4200" b="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19.jpe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5.jpeg"/><Relationship Id="rId7" Type="http://schemas.openxmlformats.org/officeDocument/2006/relationships/image" Target="../media/image25.gif"/><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27.jpe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hyperlink" Target="mailto:mfrancis@nightingalechairs.com" TargetMode="External"/><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29.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11.jpe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14.jpe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15.jpe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16.jpe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002.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77000" y="194320"/>
            <a:ext cx="2301373" cy="720080"/>
          </a:xfrm>
          <a:prstGeom prst="rect">
            <a:avLst/>
          </a:prstGeom>
        </p:spPr>
      </p:pic>
      <p:pic>
        <p:nvPicPr>
          <p:cNvPr id="2" name="Picture 1"/>
          <p:cNvPicPr>
            <a:picLocks noChangeAspect="1"/>
          </p:cNvPicPr>
          <p:nvPr/>
        </p:nvPicPr>
        <p:blipFill>
          <a:blip r:embed="rId4"/>
          <a:stretch>
            <a:fillRect/>
          </a:stretch>
        </p:blipFill>
        <p:spPr>
          <a:xfrm>
            <a:off x="8382000" y="6096000"/>
            <a:ext cx="701087" cy="667550"/>
          </a:xfrm>
          <a:prstGeom prst="rect">
            <a:avLst/>
          </a:prstGeom>
        </p:spPr>
      </p:pic>
      <p:sp>
        <p:nvSpPr>
          <p:cNvPr id="3" name="TextBox 2"/>
          <p:cNvSpPr txBox="1"/>
          <p:nvPr/>
        </p:nvSpPr>
        <p:spPr>
          <a:xfrm>
            <a:off x="0" y="6180892"/>
            <a:ext cx="9083087" cy="677108"/>
          </a:xfrm>
          <a:prstGeom prst="rect">
            <a:avLst/>
          </a:prstGeom>
          <a:noFill/>
        </p:spPr>
        <p:txBody>
          <a:bodyPr wrap="square" rtlCol="0">
            <a:spAutoFit/>
          </a:bodyPr>
          <a:lstStyle/>
          <a:p>
            <a:pPr algn="ctr"/>
            <a:r>
              <a:rPr lang="en-US" sz="2000" i="1" dirty="0" smtClean="0">
                <a:solidFill>
                  <a:schemeClr val="bg1">
                    <a:lumMod val="50000"/>
                  </a:schemeClr>
                </a:solidFill>
                <a:latin typeface="Calibri" panose="020F0502020204030204" pitchFamily="34" charset="0"/>
              </a:rPr>
              <a:t>Seating </a:t>
            </a:r>
            <a:r>
              <a:rPr lang="en-US" sz="2000" i="1" dirty="0">
                <a:solidFill>
                  <a:schemeClr val="bg1">
                    <a:lumMod val="50000"/>
                  </a:schemeClr>
                </a:solidFill>
                <a:latin typeface="Calibri" panose="020F0502020204030204" pitchFamily="34" charset="0"/>
              </a:rPr>
              <a:t>Excellence since 1928</a:t>
            </a:r>
          </a:p>
          <a:p>
            <a:endParaRPr lang="en-CA" dirty="0"/>
          </a:p>
        </p:txBody>
      </p:sp>
      <p:sp>
        <p:nvSpPr>
          <p:cNvPr id="8" name="TextBox 7"/>
          <p:cNvSpPr txBox="1"/>
          <p:nvPr/>
        </p:nvSpPr>
        <p:spPr>
          <a:xfrm>
            <a:off x="-76200" y="6611778"/>
            <a:ext cx="9143999" cy="215444"/>
          </a:xfrm>
          <a:prstGeom prst="rect">
            <a:avLst/>
          </a:prstGeom>
          <a:noFill/>
        </p:spPr>
        <p:txBody>
          <a:bodyPr wrap="square" rtlCol="0">
            <a:spAutoFit/>
          </a:bodyPr>
          <a:lstStyle/>
          <a:p>
            <a:pPr algn="ctr"/>
            <a:r>
              <a:rPr lang="en-CA" sz="800" dirty="0">
                <a:solidFill>
                  <a:schemeClr val="bg1">
                    <a:lumMod val="50000"/>
                  </a:schemeClr>
                </a:solidFill>
                <a:latin typeface="Calibri" panose="020F0502020204030204" pitchFamily="34" charset="0"/>
              </a:rPr>
              <a:t>This presentation is confidential and is intended only for the individual named. Disclosing, copying, </a:t>
            </a:r>
            <a:r>
              <a:rPr lang="en-CA" sz="800" dirty="0" smtClean="0">
                <a:solidFill>
                  <a:schemeClr val="bg1">
                    <a:lumMod val="50000"/>
                  </a:schemeClr>
                </a:solidFill>
                <a:latin typeface="Calibri" panose="020F0502020204030204" pitchFamily="34" charset="0"/>
              </a:rPr>
              <a:t>distributing </a:t>
            </a:r>
            <a:r>
              <a:rPr lang="en-CA" sz="800" dirty="0">
                <a:solidFill>
                  <a:schemeClr val="bg1">
                    <a:lumMod val="50000"/>
                  </a:schemeClr>
                </a:solidFill>
                <a:latin typeface="Calibri" panose="020F0502020204030204" pitchFamily="34" charset="0"/>
              </a:rPr>
              <a:t>or taking any action in reliance on the contents of this information is strictly </a:t>
            </a:r>
            <a:r>
              <a:rPr lang="en-CA" sz="800" dirty="0" smtClean="0">
                <a:solidFill>
                  <a:schemeClr val="bg1">
                    <a:lumMod val="50000"/>
                  </a:schemeClr>
                </a:solidFill>
                <a:latin typeface="Calibri" panose="020F0502020204030204" pitchFamily="34" charset="0"/>
              </a:rPr>
              <a:t>prohibited</a:t>
            </a:r>
            <a:endParaRPr lang="en-CA" dirty="0"/>
          </a:p>
        </p:txBody>
      </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4355" y="1371600"/>
            <a:ext cx="7753845" cy="3780000"/>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97223" y="5446776"/>
            <a:ext cx="1597152" cy="649224"/>
          </a:xfrm>
          <a:prstGeom prst="rect">
            <a:avLst/>
          </a:prstGeom>
        </p:spPr>
      </p:pic>
    </p:spTree>
    <p:extLst>
      <p:ext uri="{BB962C8B-B14F-4D97-AF65-F5344CB8AC3E}">
        <p14:creationId xmlns:p14="http://schemas.microsoft.com/office/powerpoint/2010/main" val="38580083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002.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77000" y="194320"/>
            <a:ext cx="2301373" cy="720080"/>
          </a:xfrm>
          <a:prstGeom prst="rect">
            <a:avLst/>
          </a:prstGeom>
        </p:spPr>
      </p:pic>
      <p:pic>
        <p:nvPicPr>
          <p:cNvPr id="2" name="Picture 1"/>
          <p:cNvPicPr>
            <a:picLocks noChangeAspect="1"/>
          </p:cNvPicPr>
          <p:nvPr/>
        </p:nvPicPr>
        <p:blipFill>
          <a:blip r:embed="rId4"/>
          <a:stretch>
            <a:fillRect/>
          </a:stretch>
        </p:blipFill>
        <p:spPr>
          <a:xfrm>
            <a:off x="8382000" y="6096000"/>
            <a:ext cx="701087" cy="667550"/>
          </a:xfrm>
          <a:prstGeom prst="rect">
            <a:avLst/>
          </a:prstGeom>
        </p:spPr>
      </p:pic>
      <p:sp>
        <p:nvSpPr>
          <p:cNvPr id="5" name="TextBox 4"/>
          <p:cNvSpPr txBox="1"/>
          <p:nvPr/>
        </p:nvSpPr>
        <p:spPr>
          <a:xfrm>
            <a:off x="5867400" y="1789093"/>
            <a:ext cx="3048000" cy="4062651"/>
          </a:xfrm>
          <a:prstGeom prst="rect">
            <a:avLst/>
          </a:prstGeom>
          <a:noFill/>
        </p:spPr>
        <p:txBody>
          <a:bodyPr wrap="square" rtlCol="0">
            <a:spAutoFit/>
          </a:bodyPr>
          <a:lstStyle/>
          <a:p>
            <a:pPr algn="ctr"/>
            <a:r>
              <a:rPr lang="en-CA" sz="2000" dirty="0">
                <a:solidFill>
                  <a:schemeClr val="bg1">
                    <a:lumMod val="50000"/>
                  </a:schemeClr>
                </a:solidFill>
                <a:latin typeface="Calibri" panose="020F0502020204030204" pitchFamily="34" charset="0"/>
              </a:rPr>
              <a:t>Side tension control for personalized seat and </a:t>
            </a:r>
            <a:endParaRPr lang="en-CA" sz="2000" dirty="0" smtClean="0">
              <a:solidFill>
                <a:schemeClr val="bg1">
                  <a:lumMod val="50000"/>
                </a:schemeClr>
              </a:solidFill>
              <a:latin typeface="Calibri" panose="020F0502020204030204" pitchFamily="34" charset="0"/>
            </a:endParaRPr>
          </a:p>
          <a:p>
            <a:pPr algn="ctr"/>
            <a:r>
              <a:rPr lang="en-CA" sz="2000" dirty="0" smtClean="0">
                <a:solidFill>
                  <a:schemeClr val="bg1">
                    <a:lumMod val="50000"/>
                  </a:schemeClr>
                </a:solidFill>
                <a:latin typeface="Calibri" panose="020F0502020204030204" pitchFamily="34" charset="0"/>
              </a:rPr>
              <a:t>back support</a:t>
            </a:r>
          </a:p>
          <a:p>
            <a:pPr algn="ctr"/>
            <a:endParaRPr lang="en-CA" sz="2000" dirty="0">
              <a:solidFill>
                <a:schemeClr val="bg1">
                  <a:lumMod val="50000"/>
                </a:schemeClr>
              </a:solidFill>
              <a:latin typeface="Calibri" panose="020F0502020204030204" pitchFamily="34" charset="0"/>
            </a:endParaRPr>
          </a:p>
          <a:p>
            <a:pPr algn="ctr"/>
            <a:endParaRPr lang="en-CA" sz="2000" dirty="0" smtClean="0">
              <a:solidFill>
                <a:schemeClr val="bg1">
                  <a:lumMod val="50000"/>
                </a:schemeClr>
              </a:solidFill>
              <a:latin typeface="Calibri" panose="020F0502020204030204" pitchFamily="34" charset="0"/>
            </a:endParaRPr>
          </a:p>
          <a:p>
            <a:pPr algn="ctr"/>
            <a:r>
              <a:rPr lang="en-CA" sz="2000" dirty="0">
                <a:solidFill>
                  <a:schemeClr val="bg1">
                    <a:lumMod val="50000"/>
                  </a:schemeClr>
                </a:solidFill>
                <a:latin typeface="Calibri" panose="020F0502020204030204" pitchFamily="34" charset="0"/>
              </a:rPr>
              <a:t>Right side lever for</a:t>
            </a:r>
          </a:p>
          <a:p>
            <a:pPr algn="ctr"/>
            <a:r>
              <a:rPr lang="en-CA" sz="2000" dirty="0">
                <a:solidFill>
                  <a:schemeClr val="bg1">
                    <a:lumMod val="50000"/>
                  </a:schemeClr>
                </a:solidFill>
                <a:latin typeface="Calibri" panose="020F0502020204030204" pitchFamily="34" charset="0"/>
              </a:rPr>
              <a:t>pneumatic height</a:t>
            </a:r>
          </a:p>
          <a:p>
            <a:pPr algn="ctr"/>
            <a:endParaRPr lang="en-CA" sz="2000" dirty="0" smtClean="0">
              <a:solidFill>
                <a:schemeClr val="bg1">
                  <a:lumMod val="50000"/>
                </a:schemeClr>
              </a:solidFill>
              <a:latin typeface="Calibri" panose="020F0502020204030204" pitchFamily="34" charset="0"/>
            </a:endParaRPr>
          </a:p>
          <a:p>
            <a:pPr algn="ctr"/>
            <a:endParaRPr lang="en-CA" sz="2000" dirty="0">
              <a:solidFill>
                <a:schemeClr val="bg1">
                  <a:lumMod val="50000"/>
                </a:schemeClr>
              </a:solidFill>
              <a:latin typeface="Calibri" panose="020F0502020204030204" pitchFamily="34" charset="0"/>
            </a:endParaRPr>
          </a:p>
          <a:p>
            <a:pPr algn="ctr"/>
            <a:r>
              <a:rPr lang="en-CA" sz="2000" dirty="0">
                <a:solidFill>
                  <a:schemeClr val="bg1">
                    <a:lumMod val="50000"/>
                  </a:schemeClr>
                </a:solidFill>
                <a:latin typeface="Calibri" panose="020F0502020204030204" pitchFamily="34" charset="0"/>
              </a:rPr>
              <a:t>Left side lever for </a:t>
            </a:r>
            <a:endParaRPr lang="en-CA" sz="2000" dirty="0" smtClean="0">
              <a:solidFill>
                <a:schemeClr val="bg1">
                  <a:lumMod val="50000"/>
                </a:schemeClr>
              </a:solidFill>
              <a:latin typeface="Calibri" panose="020F0502020204030204" pitchFamily="34" charset="0"/>
            </a:endParaRPr>
          </a:p>
          <a:p>
            <a:pPr algn="ctr"/>
            <a:r>
              <a:rPr lang="en-CA" sz="2000" dirty="0" smtClean="0">
                <a:solidFill>
                  <a:schemeClr val="bg1">
                    <a:lumMod val="50000"/>
                  </a:schemeClr>
                </a:solidFill>
                <a:latin typeface="Calibri" panose="020F0502020204030204" pitchFamily="34" charset="0"/>
              </a:rPr>
              <a:t>two </a:t>
            </a:r>
            <a:r>
              <a:rPr lang="en-CA" sz="2000" dirty="0">
                <a:solidFill>
                  <a:schemeClr val="bg1">
                    <a:lumMod val="50000"/>
                  </a:schemeClr>
                </a:solidFill>
                <a:latin typeface="Calibri" panose="020F0502020204030204" pitchFamily="34" charset="0"/>
              </a:rPr>
              <a:t>position lock or </a:t>
            </a:r>
            <a:endParaRPr lang="en-CA" sz="2000" dirty="0" smtClean="0">
              <a:solidFill>
                <a:schemeClr val="bg1">
                  <a:lumMod val="50000"/>
                </a:schemeClr>
              </a:solidFill>
              <a:latin typeface="Calibri" panose="020F0502020204030204" pitchFamily="34" charset="0"/>
            </a:endParaRPr>
          </a:p>
          <a:p>
            <a:pPr algn="ctr"/>
            <a:r>
              <a:rPr lang="en-CA" sz="2000" dirty="0" smtClean="0">
                <a:solidFill>
                  <a:schemeClr val="bg1">
                    <a:lumMod val="50000"/>
                  </a:schemeClr>
                </a:solidFill>
                <a:latin typeface="Calibri" panose="020F0502020204030204" pitchFamily="34" charset="0"/>
              </a:rPr>
              <a:t>free </a:t>
            </a:r>
            <a:r>
              <a:rPr lang="en-CA" sz="2000" dirty="0">
                <a:solidFill>
                  <a:schemeClr val="bg1">
                    <a:lumMod val="50000"/>
                  </a:schemeClr>
                </a:solidFill>
                <a:latin typeface="Calibri" panose="020F0502020204030204" pitchFamily="34" charset="0"/>
              </a:rPr>
              <a:t>float</a:t>
            </a:r>
            <a:endParaRPr lang="en-CA" sz="2000" dirty="0">
              <a:latin typeface="Calibri" panose="020F0502020204030204" pitchFamily="34" charset="0"/>
            </a:endParaRPr>
          </a:p>
          <a:p>
            <a:endParaRPr lang="en-CA" dirty="0"/>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8600" y="2743200"/>
            <a:ext cx="5867400" cy="2514600"/>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86600" y="5860961"/>
            <a:ext cx="1505578" cy="612000"/>
          </a:xfrm>
          <a:prstGeom prst="rect">
            <a:avLst/>
          </a:prstGeom>
        </p:spPr>
      </p:pic>
    </p:spTree>
    <p:extLst>
      <p:ext uri="{BB962C8B-B14F-4D97-AF65-F5344CB8AC3E}">
        <p14:creationId xmlns:p14="http://schemas.microsoft.com/office/powerpoint/2010/main" val="37553162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002.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77000" y="194320"/>
            <a:ext cx="2301373" cy="720080"/>
          </a:xfrm>
          <a:prstGeom prst="rect">
            <a:avLst/>
          </a:prstGeom>
        </p:spPr>
      </p:pic>
      <p:pic>
        <p:nvPicPr>
          <p:cNvPr id="2" name="Picture 1"/>
          <p:cNvPicPr>
            <a:picLocks noChangeAspect="1"/>
          </p:cNvPicPr>
          <p:nvPr/>
        </p:nvPicPr>
        <p:blipFill>
          <a:blip r:embed="rId4"/>
          <a:stretch>
            <a:fillRect/>
          </a:stretch>
        </p:blipFill>
        <p:spPr>
          <a:xfrm>
            <a:off x="8382000" y="6096000"/>
            <a:ext cx="701087" cy="667550"/>
          </a:xfrm>
          <a:prstGeom prst="rect">
            <a:avLst/>
          </a:prstGeom>
        </p:spPr>
      </p:pic>
      <p:sp>
        <p:nvSpPr>
          <p:cNvPr id="5" name="TextBox 4"/>
          <p:cNvSpPr txBox="1"/>
          <p:nvPr/>
        </p:nvSpPr>
        <p:spPr>
          <a:xfrm>
            <a:off x="5867400" y="1447800"/>
            <a:ext cx="3048000" cy="5047536"/>
          </a:xfrm>
          <a:prstGeom prst="rect">
            <a:avLst/>
          </a:prstGeom>
          <a:noFill/>
        </p:spPr>
        <p:txBody>
          <a:bodyPr wrap="square" rtlCol="0">
            <a:spAutoFit/>
          </a:bodyPr>
          <a:lstStyle/>
          <a:p>
            <a:pPr algn="ctr"/>
            <a:r>
              <a:rPr lang="en-CA" sz="2400" b="1" i="1" dirty="0">
                <a:solidFill>
                  <a:schemeClr val="bg1">
                    <a:lumMod val="50000"/>
                  </a:schemeClr>
                </a:solidFill>
                <a:latin typeface="Calibri" panose="020F0502020204030204" pitchFamily="34" charset="0"/>
              </a:rPr>
              <a:t>Options</a:t>
            </a:r>
            <a:endParaRPr lang="en-CA" sz="2400" b="1" i="1" dirty="0"/>
          </a:p>
          <a:p>
            <a:endParaRPr lang="en-CA" sz="2000" dirty="0" smtClean="0">
              <a:solidFill>
                <a:schemeClr val="bg1">
                  <a:lumMod val="50000"/>
                </a:schemeClr>
              </a:solidFill>
              <a:latin typeface="Calibri" panose="020F0502020204030204" pitchFamily="34" charset="0"/>
            </a:endParaRPr>
          </a:p>
          <a:p>
            <a:endParaRPr lang="en-CA" sz="2000" dirty="0">
              <a:solidFill>
                <a:schemeClr val="bg1">
                  <a:lumMod val="50000"/>
                </a:schemeClr>
              </a:solidFill>
              <a:latin typeface="Calibri" panose="020F0502020204030204" pitchFamily="34" charset="0"/>
            </a:endParaRPr>
          </a:p>
          <a:p>
            <a:pPr algn="ctr"/>
            <a:r>
              <a:rPr lang="en-CA" sz="2000" dirty="0" smtClean="0">
                <a:solidFill>
                  <a:schemeClr val="bg1">
                    <a:lumMod val="50000"/>
                  </a:schemeClr>
                </a:solidFill>
                <a:latin typeface="Calibri" panose="020F0502020204030204" pitchFamily="34" charset="0"/>
              </a:rPr>
              <a:t>White </a:t>
            </a:r>
            <a:r>
              <a:rPr lang="en-CA" sz="2000" dirty="0">
                <a:solidFill>
                  <a:schemeClr val="bg1">
                    <a:lumMod val="50000"/>
                  </a:schemeClr>
                </a:solidFill>
                <a:latin typeface="Calibri" panose="020F0502020204030204" pitchFamily="34" charset="0"/>
              </a:rPr>
              <a:t>Frame (Standard with silver </a:t>
            </a:r>
            <a:r>
              <a:rPr lang="en-CA" sz="2000" dirty="0" smtClean="0">
                <a:solidFill>
                  <a:schemeClr val="bg1">
                    <a:lumMod val="50000"/>
                  </a:schemeClr>
                </a:solidFill>
                <a:latin typeface="Calibri" panose="020F0502020204030204" pitchFamily="34" charset="0"/>
              </a:rPr>
              <a:t>mesh and </a:t>
            </a:r>
            <a:r>
              <a:rPr lang="en-CA" sz="2000" dirty="0">
                <a:solidFill>
                  <a:schemeClr val="bg1">
                    <a:lumMod val="50000"/>
                  </a:schemeClr>
                </a:solidFill>
                <a:latin typeface="Calibri" panose="020F0502020204030204" pitchFamily="34" charset="0"/>
              </a:rPr>
              <a:t>polished aluminum base)</a:t>
            </a:r>
          </a:p>
          <a:p>
            <a:pPr algn="ctr"/>
            <a:endParaRPr lang="en-CA" sz="2000" dirty="0" smtClean="0">
              <a:solidFill>
                <a:schemeClr val="bg1">
                  <a:lumMod val="50000"/>
                </a:schemeClr>
              </a:solidFill>
              <a:latin typeface="Calibri" panose="020F0502020204030204" pitchFamily="34" charset="0"/>
            </a:endParaRPr>
          </a:p>
          <a:p>
            <a:pPr algn="ctr"/>
            <a:r>
              <a:rPr lang="en-CA" sz="2000" dirty="0" smtClean="0">
                <a:solidFill>
                  <a:schemeClr val="bg1">
                    <a:lumMod val="50000"/>
                  </a:schemeClr>
                </a:solidFill>
                <a:latin typeface="Calibri" panose="020F0502020204030204" pitchFamily="34" charset="0"/>
              </a:rPr>
              <a:t>Soft </a:t>
            </a:r>
            <a:r>
              <a:rPr lang="en-CA" sz="2000" dirty="0">
                <a:solidFill>
                  <a:schemeClr val="bg1">
                    <a:lumMod val="50000"/>
                  </a:schemeClr>
                </a:solidFill>
                <a:latin typeface="Calibri" panose="020F0502020204030204" pitchFamily="34" charset="0"/>
              </a:rPr>
              <a:t>Wheel Casters </a:t>
            </a:r>
            <a:r>
              <a:rPr lang="en-CA" sz="2000" dirty="0" smtClean="0">
                <a:solidFill>
                  <a:schemeClr val="bg1">
                    <a:lumMod val="50000"/>
                  </a:schemeClr>
                </a:solidFill>
                <a:latin typeface="Calibri" panose="020F0502020204030204" pitchFamily="34" charset="0"/>
              </a:rPr>
              <a:t>2“</a:t>
            </a:r>
          </a:p>
          <a:p>
            <a:pPr algn="ctr"/>
            <a:endParaRPr lang="en-CA" sz="2000" dirty="0">
              <a:solidFill>
                <a:schemeClr val="bg1">
                  <a:lumMod val="50000"/>
                </a:schemeClr>
              </a:solidFill>
              <a:latin typeface="Calibri" panose="020F0502020204030204" pitchFamily="34" charset="0"/>
            </a:endParaRPr>
          </a:p>
          <a:p>
            <a:pPr algn="ctr"/>
            <a:r>
              <a:rPr lang="en-CA" sz="2000" dirty="0" smtClean="0">
                <a:solidFill>
                  <a:schemeClr val="bg1">
                    <a:lumMod val="50000"/>
                  </a:schemeClr>
                </a:solidFill>
                <a:latin typeface="Calibri" panose="020F0502020204030204" pitchFamily="34" charset="0"/>
              </a:rPr>
              <a:t>Polished </a:t>
            </a:r>
            <a:r>
              <a:rPr lang="en-CA" sz="2000" dirty="0">
                <a:solidFill>
                  <a:schemeClr val="bg1">
                    <a:lumMod val="50000"/>
                  </a:schemeClr>
                </a:solidFill>
                <a:latin typeface="Calibri" panose="020F0502020204030204" pitchFamily="34" charset="0"/>
              </a:rPr>
              <a:t>Aluminum Base </a:t>
            </a:r>
            <a:endParaRPr lang="en-CA" sz="2000" dirty="0" smtClean="0">
              <a:solidFill>
                <a:schemeClr val="bg1">
                  <a:lumMod val="50000"/>
                </a:schemeClr>
              </a:solidFill>
              <a:latin typeface="Calibri" panose="020F0502020204030204" pitchFamily="34" charset="0"/>
            </a:endParaRPr>
          </a:p>
          <a:p>
            <a:pPr algn="ctr"/>
            <a:endParaRPr lang="en-CA" sz="2000" dirty="0">
              <a:solidFill>
                <a:schemeClr val="bg1">
                  <a:lumMod val="50000"/>
                </a:schemeClr>
              </a:solidFill>
              <a:latin typeface="Calibri" panose="020F0502020204030204" pitchFamily="34" charset="0"/>
            </a:endParaRPr>
          </a:p>
          <a:p>
            <a:pPr algn="ctr"/>
            <a:r>
              <a:rPr lang="en-CA" sz="2000" dirty="0">
                <a:solidFill>
                  <a:schemeClr val="bg1">
                    <a:lumMod val="50000"/>
                  </a:schemeClr>
                </a:solidFill>
                <a:latin typeface="Calibri" panose="020F0502020204030204" pitchFamily="34" charset="0"/>
              </a:rPr>
              <a:t>Larger Wheel Carpet Casters </a:t>
            </a:r>
            <a:r>
              <a:rPr lang="en-CA" sz="2000" dirty="0" smtClean="0">
                <a:solidFill>
                  <a:schemeClr val="bg1">
                    <a:lumMod val="50000"/>
                  </a:schemeClr>
                </a:solidFill>
                <a:latin typeface="Calibri" panose="020F0502020204030204" pitchFamily="34" charset="0"/>
              </a:rPr>
              <a:t>3“</a:t>
            </a:r>
          </a:p>
          <a:p>
            <a:pPr algn="ctr"/>
            <a:endParaRPr lang="en-CA" sz="2000" dirty="0" smtClean="0">
              <a:solidFill>
                <a:schemeClr val="bg1">
                  <a:lumMod val="50000"/>
                </a:schemeClr>
              </a:solidFill>
              <a:latin typeface="Calibri" panose="020F0502020204030204" pitchFamily="34" charset="0"/>
            </a:endParaRPr>
          </a:p>
          <a:p>
            <a:pPr algn="ctr"/>
            <a:r>
              <a:rPr lang="en-CA" sz="2000" dirty="0">
                <a:solidFill>
                  <a:schemeClr val="bg1">
                    <a:lumMod val="50000"/>
                  </a:schemeClr>
                </a:solidFill>
                <a:latin typeface="Calibri" panose="020F0502020204030204" pitchFamily="34" charset="0"/>
              </a:rPr>
              <a:t>California Fire Code #133 </a:t>
            </a:r>
            <a:endParaRPr lang="en-CA" sz="2000" dirty="0" smtClean="0">
              <a:latin typeface="Calibri" panose="020F0502020204030204" pitchFamily="34" charset="0"/>
            </a:endParaRPr>
          </a:p>
          <a:p>
            <a:endParaRPr lang="en-CA" dirty="0"/>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43000" y="530047"/>
            <a:ext cx="3962400" cy="6327953"/>
          </a:xfrm>
          <a:prstGeom prst="rect">
            <a:avLst/>
          </a:prstGeom>
        </p:spPr>
      </p:pic>
    </p:spTree>
    <p:extLst>
      <p:ext uri="{BB962C8B-B14F-4D97-AF65-F5344CB8AC3E}">
        <p14:creationId xmlns:p14="http://schemas.microsoft.com/office/powerpoint/2010/main" val="21342770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002.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77000" y="194320"/>
            <a:ext cx="2301373" cy="720080"/>
          </a:xfrm>
          <a:prstGeom prst="rect">
            <a:avLst/>
          </a:prstGeom>
        </p:spPr>
      </p:pic>
      <p:pic>
        <p:nvPicPr>
          <p:cNvPr id="2" name="Picture 1"/>
          <p:cNvPicPr>
            <a:picLocks noChangeAspect="1"/>
          </p:cNvPicPr>
          <p:nvPr/>
        </p:nvPicPr>
        <p:blipFill>
          <a:blip r:embed="rId4"/>
          <a:stretch>
            <a:fillRect/>
          </a:stretch>
        </p:blipFill>
        <p:spPr>
          <a:xfrm>
            <a:off x="8382000" y="6096000"/>
            <a:ext cx="701087" cy="667550"/>
          </a:xfrm>
          <a:prstGeom prst="rect">
            <a:avLst/>
          </a:prstGeom>
        </p:spPr>
      </p:pic>
      <p:sp>
        <p:nvSpPr>
          <p:cNvPr id="5" name="TextBox 4"/>
          <p:cNvSpPr txBox="1"/>
          <p:nvPr/>
        </p:nvSpPr>
        <p:spPr>
          <a:xfrm>
            <a:off x="5638800" y="1875234"/>
            <a:ext cx="3048000" cy="4924425"/>
          </a:xfrm>
          <a:prstGeom prst="rect">
            <a:avLst/>
          </a:prstGeom>
          <a:noFill/>
        </p:spPr>
        <p:txBody>
          <a:bodyPr wrap="square" rtlCol="0">
            <a:spAutoFit/>
          </a:bodyPr>
          <a:lstStyle/>
          <a:p>
            <a:pPr algn="ctr"/>
            <a:r>
              <a:rPr lang="en-CA" sz="2400" b="1" i="1" dirty="0" smtClean="0">
                <a:solidFill>
                  <a:schemeClr val="bg1">
                    <a:lumMod val="50000"/>
                  </a:schemeClr>
                </a:solidFill>
                <a:latin typeface="Calibri" panose="020F0502020204030204" pitchFamily="34" charset="0"/>
              </a:rPr>
              <a:t>Applications</a:t>
            </a:r>
          </a:p>
          <a:p>
            <a:pPr algn="ctr"/>
            <a:endParaRPr lang="en-CA" sz="2000" dirty="0" smtClean="0">
              <a:solidFill>
                <a:schemeClr val="bg1">
                  <a:lumMod val="50000"/>
                </a:schemeClr>
              </a:solidFill>
              <a:latin typeface="Calibri" panose="020F0502020204030204" pitchFamily="34" charset="0"/>
            </a:endParaRPr>
          </a:p>
          <a:p>
            <a:pPr algn="ctr"/>
            <a:endParaRPr lang="en-CA" sz="1000" b="1" dirty="0">
              <a:solidFill>
                <a:schemeClr val="bg1">
                  <a:lumMod val="50000"/>
                </a:schemeClr>
              </a:solidFill>
              <a:latin typeface="Calibri" panose="020F0502020204030204" pitchFamily="34" charset="0"/>
            </a:endParaRPr>
          </a:p>
          <a:p>
            <a:pPr algn="ctr"/>
            <a:r>
              <a:rPr lang="en-CA" sz="2000" dirty="0" smtClean="0">
                <a:solidFill>
                  <a:schemeClr val="bg1">
                    <a:lumMod val="50000"/>
                  </a:schemeClr>
                </a:solidFill>
                <a:latin typeface="Calibri" panose="020F0502020204030204" pitchFamily="34" charset="0"/>
              </a:rPr>
              <a:t>Task</a:t>
            </a:r>
          </a:p>
          <a:p>
            <a:pPr algn="ctr"/>
            <a:endParaRPr lang="en-CA" sz="1000" dirty="0">
              <a:solidFill>
                <a:schemeClr val="bg1">
                  <a:lumMod val="50000"/>
                </a:schemeClr>
              </a:solidFill>
              <a:latin typeface="Calibri" panose="020F0502020204030204" pitchFamily="34" charset="0"/>
            </a:endParaRPr>
          </a:p>
          <a:p>
            <a:pPr algn="ctr"/>
            <a:r>
              <a:rPr lang="en-CA" sz="2000" dirty="0" smtClean="0">
                <a:solidFill>
                  <a:schemeClr val="bg1">
                    <a:lumMod val="50000"/>
                  </a:schemeClr>
                </a:solidFill>
                <a:latin typeface="Calibri" panose="020F0502020204030204" pitchFamily="34" charset="0"/>
              </a:rPr>
              <a:t>Boardroom</a:t>
            </a:r>
          </a:p>
          <a:p>
            <a:pPr algn="ctr"/>
            <a:endParaRPr lang="en-CA" sz="2000" dirty="0">
              <a:solidFill>
                <a:schemeClr val="bg1">
                  <a:lumMod val="50000"/>
                </a:schemeClr>
              </a:solidFill>
              <a:latin typeface="Calibri" panose="020F0502020204030204" pitchFamily="34" charset="0"/>
            </a:endParaRPr>
          </a:p>
          <a:p>
            <a:pPr algn="ctr"/>
            <a:r>
              <a:rPr lang="en-CA" sz="2000" dirty="0" smtClean="0">
                <a:solidFill>
                  <a:schemeClr val="bg1">
                    <a:lumMod val="50000"/>
                  </a:schemeClr>
                </a:solidFill>
                <a:latin typeface="Calibri" panose="020F0502020204030204" pitchFamily="34" charset="0"/>
              </a:rPr>
              <a:t>Standards</a:t>
            </a:r>
            <a:endParaRPr lang="en-CA" sz="2000" dirty="0">
              <a:solidFill>
                <a:schemeClr val="bg1">
                  <a:lumMod val="50000"/>
                </a:schemeClr>
              </a:solidFill>
              <a:latin typeface="Calibri" panose="020F0502020204030204" pitchFamily="34" charset="0"/>
            </a:endParaRPr>
          </a:p>
          <a:p>
            <a:pPr algn="ctr"/>
            <a:endParaRPr lang="en-CA" sz="1000" dirty="0" smtClean="0">
              <a:solidFill>
                <a:schemeClr val="bg1">
                  <a:lumMod val="50000"/>
                </a:schemeClr>
              </a:solidFill>
              <a:latin typeface="Calibri" panose="020F0502020204030204" pitchFamily="34" charset="0"/>
            </a:endParaRPr>
          </a:p>
          <a:p>
            <a:pPr algn="ctr"/>
            <a:r>
              <a:rPr lang="en-CA" sz="2000" dirty="0" smtClean="0">
                <a:solidFill>
                  <a:schemeClr val="bg1">
                    <a:lumMod val="50000"/>
                  </a:schemeClr>
                </a:solidFill>
                <a:latin typeface="Calibri" panose="020F0502020204030204" pitchFamily="34" charset="0"/>
              </a:rPr>
              <a:t>Ergonomic</a:t>
            </a:r>
          </a:p>
          <a:p>
            <a:pPr algn="ctr"/>
            <a:r>
              <a:rPr lang="en-CA" sz="2000" dirty="0" smtClean="0">
                <a:solidFill>
                  <a:schemeClr val="bg1">
                    <a:lumMod val="50000"/>
                  </a:schemeClr>
                </a:solidFill>
                <a:latin typeface="Calibri" panose="020F0502020204030204" pitchFamily="34" charset="0"/>
              </a:rPr>
              <a:t>Assessment</a:t>
            </a:r>
          </a:p>
          <a:p>
            <a:pPr algn="ctr"/>
            <a:endParaRPr lang="en-CA" sz="2000" dirty="0">
              <a:solidFill>
                <a:schemeClr val="bg1">
                  <a:lumMod val="50000"/>
                </a:schemeClr>
              </a:solidFill>
              <a:latin typeface="Calibri" panose="020F0502020204030204" pitchFamily="34" charset="0"/>
            </a:endParaRPr>
          </a:p>
          <a:p>
            <a:pPr algn="ctr"/>
            <a:endParaRPr lang="en-CA" sz="2000" dirty="0" smtClean="0">
              <a:solidFill>
                <a:schemeClr val="bg1">
                  <a:lumMod val="50000"/>
                </a:schemeClr>
              </a:solidFill>
              <a:latin typeface="Calibri" panose="020F0502020204030204" pitchFamily="34" charset="0"/>
            </a:endParaRPr>
          </a:p>
          <a:p>
            <a:pPr algn="ctr"/>
            <a:endParaRPr lang="en-CA" sz="2000" dirty="0" smtClean="0">
              <a:solidFill>
                <a:schemeClr val="bg1">
                  <a:lumMod val="50000"/>
                </a:schemeClr>
              </a:solidFill>
              <a:latin typeface="Calibri" panose="020F0502020204030204" pitchFamily="34" charset="0"/>
            </a:endParaRPr>
          </a:p>
          <a:p>
            <a:pPr algn="ctr"/>
            <a:r>
              <a:rPr lang="en-CA" sz="2000" dirty="0" smtClean="0">
                <a:solidFill>
                  <a:schemeClr val="bg1">
                    <a:lumMod val="50000"/>
                  </a:schemeClr>
                </a:solidFill>
                <a:latin typeface="Calibri" panose="020F0502020204030204" pitchFamily="34" charset="0"/>
              </a:rPr>
              <a:t>Multi User</a:t>
            </a:r>
          </a:p>
          <a:p>
            <a:pPr algn="ctr"/>
            <a:r>
              <a:rPr lang="en-CA" sz="2000" dirty="0">
                <a:solidFill>
                  <a:schemeClr val="bg1">
                    <a:lumMod val="50000"/>
                  </a:schemeClr>
                </a:solidFill>
                <a:latin typeface="Calibri" panose="020F0502020204030204" pitchFamily="34" charset="0"/>
              </a:rPr>
              <a:t>TORGLIDER™ </a:t>
            </a:r>
          </a:p>
          <a:p>
            <a:pPr algn="ctr"/>
            <a:endParaRPr lang="en-CA" sz="2000" dirty="0">
              <a:solidFill>
                <a:schemeClr val="bg1">
                  <a:lumMod val="50000"/>
                </a:schemeClr>
              </a:solidFill>
              <a:latin typeface="Calibri" panose="020F0502020204030204" pitchFamily="34" charset="0"/>
            </a:endParaRPr>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8600" y="911180"/>
            <a:ext cx="5413420" cy="5413420"/>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01655" y="5015587"/>
            <a:ext cx="665945" cy="739724"/>
          </a:xfrm>
          <a:prstGeom prst="rect">
            <a:avLst/>
          </a:prstGeom>
        </p:spPr>
      </p:pic>
    </p:spTree>
    <p:extLst>
      <p:ext uri="{BB962C8B-B14F-4D97-AF65-F5344CB8AC3E}">
        <p14:creationId xmlns:p14="http://schemas.microsoft.com/office/powerpoint/2010/main" val="20377671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002.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77000" y="194320"/>
            <a:ext cx="2301373" cy="720080"/>
          </a:xfrm>
          <a:prstGeom prst="rect">
            <a:avLst/>
          </a:prstGeom>
        </p:spPr>
      </p:pic>
      <p:pic>
        <p:nvPicPr>
          <p:cNvPr id="2" name="Picture 1"/>
          <p:cNvPicPr>
            <a:picLocks noChangeAspect="1"/>
          </p:cNvPicPr>
          <p:nvPr/>
        </p:nvPicPr>
        <p:blipFill>
          <a:blip r:embed="rId4"/>
          <a:stretch>
            <a:fillRect/>
          </a:stretch>
        </p:blipFill>
        <p:spPr>
          <a:xfrm>
            <a:off x="8382000" y="6096000"/>
            <a:ext cx="701087" cy="667550"/>
          </a:xfrm>
          <a:prstGeom prst="rect">
            <a:avLst/>
          </a:prstGeom>
        </p:spPr>
      </p:pic>
      <p:sp>
        <p:nvSpPr>
          <p:cNvPr id="10" name="TextBox 9"/>
          <p:cNvSpPr txBox="1"/>
          <p:nvPr/>
        </p:nvSpPr>
        <p:spPr>
          <a:xfrm>
            <a:off x="4953000" y="1371600"/>
            <a:ext cx="3886201" cy="4708981"/>
          </a:xfrm>
          <a:prstGeom prst="rect">
            <a:avLst/>
          </a:prstGeom>
          <a:noFill/>
        </p:spPr>
        <p:txBody>
          <a:bodyPr wrap="square" rtlCol="0">
            <a:spAutoFit/>
          </a:bodyPr>
          <a:lstStyle/>
          <a:p>
            <a:pPr algn="ctr"/>
            <a:endParaRPr lang="en-CA" sz="2000" dirty="0" smtClean="0">
              <a:solidFill>
                <a:schemeClr val="bg1">
                  <a:lumMod val="50000"/>
                </a:schemeClr>
              </a:solidFill>
              <a:latin typeface="Calibri" panose="020F0502020204030204" pitchFamily="34" charset="0"/>
            </a:endParaRPr>
          </a:p>
          <a:p>
            <a:pPr algn="ctr"/>
            <a:endParaRPr lang="en-CA" sz="2000" dirty="0" smtClean="0">
              <a:solidFill>
                <a:schemeClr val="bg1">
                  <a:lumMod val="50000"/>
                </a:schemeClr>
              </a:solidFill>
              <a:latin typeface="Calibri" panose="020F0502020204030204" pitchFamily="34" charset="0"/>
            </a:endParaRPr>
          </a:p>
          <a:p>
            <a:pPr algn="ctr"/>
            <a:endParaRPr lang="en-CA" sz="2000" dirty="0">
              <a:solidFill>
                <a:schemeClr val="bg1">
                  <a:lumMod val="50000"/>
                </a:schemeClr>
              </a:solidFill>
              <a:latin typeface="Calibri" panose="020F0502020204030204" pitchFamily="34" charset="0"/>
            </a:endParaRPr>
          </a:p>
          <a:p>
            <a:pPr algn="ctr"/>
            <a:r>
              <a:rPr lang="en-CA" sz="2000" dirty="0" smtClean="0">
                <a:solidFill>
                  <a:schemeClr val="bg1">
                    <a:lumMod val="50000"/>
                  </a:schemeClr>
                </a:solidFill>
                <a:latin typeface="Calibri" panose="020F0502020204030204" pitchFamily="34" charset="0"/>
              </a:rPr>
              <a:t>Level </a:t>
            </a:r>
            <a:r>
              <a:rPr lang="en-CA" sz="2000" dirty="0">
                <a:solidFill>
                  <a:schemeClr val="bg1">
                    <a:lumMod val="50000"/>
                  </a:schemeClr>
                </a:solidFill>
                <a:latin typeface="Calibri" panose="020F0502020204030204" pitchFamily="34" charset="0"/>
              </a:rPr>
              <a:t>1 e3 </a:t>
            </a:r>
            <a:r>
              <a:rPr lang="en-CA" sz="2000" dirty="0" smtClean="0">
                <a:solidFill>
                  <a:schemeClr val="bg1">
                    <a:lumMod val="50000"/>
                  </a:schemeClr>
                </a:solidFill>
                <a:latin typeface="Calibri" panose="020F0502020204030204" pitchFamily="34" charset="0"/>
              </a:rPr>
              <a:t>Certified</a:t>
            </a:r>
          </a:p>
          <a:p>
            <a:pPr algn="ctr"/>
            <a:endParaRPr lang="en-CA" sz="2000" dirty="0" smtClean="0">
              <a:solidFill>
                <a:schemeClr val="bg1">
                  <a:lumMod val="50000"/>
                </a:schemeClr>
              </a:solidFill>
              <a:latin typeface="Calibri" panose="020F0502020204030204" pitchFamily="34" charset="0"/>
            </a:endParaRPr>
          </a:p>
          <a:p>
            <a:pPr algn="ctr"/>
            <a:endParaRPr lang="en-CA" sz="2000" dirty="0">
              <a:solidFill>
                <a:schemeClr val="bg1">
                  <a:lumMod val="50000"/>
                </a:schemeClr>
              </a:solidFill>
              <a:latin typeface="Calibri" panose="020F0502020204030204" pitchFamily="34" charset="0"/>
            </a:endParaRPr>
          </a:p>
          <a:p>
            <a:pPr algn="ctr"/>
            <a:endParaRPr lang="en-CA" sz="2000" dirty="0" smtClean="0">
              <a:solidFill>
                <a:schemeClr val="bg1">
                  <a:lumMod val="50000"/>
                </a:schemeClr>
              </a:solidFill>
              <a:latin typeface="Calibri" panose="020F0502020204030204" pitchFamily="34" charset="0"/>
            </a:endParaRPr>
          </a:p>
          <a:p>
            <a:pPr algn="ctr"/>
            <a:r>
              <a:rPr lang="en-CA" sz="2000" dirty="0" smtClean="0">
                <a:solidFill>
                  <a:schemeClr val="bg1">
                    <a:lumMod val="50000"/>
                  </a:schemeClr>
                </a:solidFill>
                <a:latin typeface="Calibri" panose="020F0502020204030204" pitchFamily="34" charset="0"/>
              </a:rPr>
              <a:t>GREENGUARD Children &amp; School and Indoor Air Quality Certified</a:t>
            </a:r>
            <a:endParaRPr lang="en-CA" sz="2000" b="1" dirty="0" smtClean="0">
              <a:solidFill>
                <a:schemeClr val="bg1">
                  <a:lumMod val="50000"/>
                </a:schemeClr>
              </a:solidFill>
              <a:latin typeface="Calibri" panose="020F0502020204030204" pitchFamily="34" charset="0"/>
            </a:endParaRPr>
          </a:p>
          <a:p>
            <a:pPr algn="ctr"/>
            <a:endParaRPr lang="en-CA" sz="2000" dirty="0" smtClean="0">
              <a:solidFill>
                <a:schemeClr val="bg1">
                  <a:lumMod val="50000"/>
                </a:schemeClr>
              </a:solidFill>
              <a:latin typeface="Calibri" panose="020F0502020204030204" pitchFamily="34" charset="0"/>
            </a:endParaRPr>
          </a:p>
          <a:p>
            <a:pPr algn="ctr"/>
            <a:endParaRPr lang="en-CA" sz="2000" dirty="0">
              <a:solidFill>
                <a:schemeClr val="bg1">
                  <a:lumMod val="50000"/>
                </a:schemeClr>
              </a:solidFill>
              <a:latin typeface="Calibri" panose="020F0502020204030204" pitchFamily="34" charset="0"/>
            </a:endParaRPr>
          </a:p>
          <a:p>
            <a:pPr algn="ctr"/>
            <a:endParaRPr lang="en-CA" sz="2000" dirty="0" smtClean="0">
              <a:solidFill>
                <a:schemeClr val="bg1">
                  <a:lumMod val="50000"/>
                </a:schemeClr>
              </a:solidFill>
              <a:latin typeface="Calibri" panose="020F0502020204030204" pitchFamily="34" charset="0"/>
            </a:endParaRPr>
          </a:p>
          <a:p>
            <a:pPr algn="ctr"/>
            <a:r>
              <a:rPr lang="en-CA" sz="2000" dirty="0" smtClean="0">
                <a:solidFill>
                  <a:schemeClr val="bg1">
                    <a:lumMod val="50000"/>
                  </a:schemeClr>
                </a:solidFill>
                <a:latin typeface="Calibri" panose="020F0502020204030204" pitchFamily="34" charset="0"/>
              </a:rPr>
              <a:t>Nightingale is a 100% waste </a:t>
            </a:r>
          </a:p>
          <a:p>
            <a:pPr algn="ctr"/>
            <a:r>
              <a:rPr lang="en-CA" sz="2000" dirty="0" smtClean="0">
                <a:solidFill>
                  <a:schemeClr val="bg1">
                    <a:lumMod val="50000"/>
                  </a:schemeClr>
                </a:solidFill>
                <a:latin typeface="Calibri" panose="020F0502020204030204" pitchFamily="34" charset="0"/>
              </a:rPr>
              <a:t>free facility; powered by </a:t>
            </a:r>
          </a:p>
          <a:p>
            <a:pPr algn="ctr"/>
            <a:r>
              <a:rPr lang="en-CA" sz="2000" dirty="0" smtClean="0">
                <a:solidFill>
                  <a:schemeClr val="bg1">
                    <a:lumMod val="50000"/>
                  </a:schemeClr>
                </a:solidFill>
                <a:latin typeface="Calibri" panose="020F0502020204030204" pitchFamily="34" charset="0"/>
              </a:rPr>
              <a:t>Solar &amp; Wind</a:t>
            </a:r>
            <a:endParaRPr lang="en-CA" sz="2000" dirty="0">
              <a:solidFill>
                <a:schemeClr val="bg1">
                  <a:lumMod val="50000"/>
                </a:schemeClr>
              </a:solidFill>
              <a:latin typeface="Calibri" panose="020F0502020204030204" pitchFamily="34" charset="0"/>
            </a:endParaRPr>
          </a:p>
        </p:txBody>
      </p:sp>
      <p:pic>
        <p:nvPicPr>
          <p:cNvPr id="7" name="Picture 1"/>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72303" y="1371600"/>
            <a:ext cx="1047594" cy="868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GG_C&amp;S_RGB_Logo.jp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72200" y="2743200"/>
            <a:ext cx="1415427" cy="707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43600" y="4310458"/>
            <a:ext cx="1878050" cy="794942"/>
          </a:xfrm>
          <a:prstGeom prst="rect">
            <a:avLst/>
          </a:prstGeom>
        </p:spPr>
      </p:pic>
      <p:pic>
        <p:nvPicPr>
          <p:cNvPr id="5" name="Picture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39126" y="457200"/>
            <a:ext cx="4381500" cy="6120955"/>
          </a:xfrm>
          <a:prstGeom prst="rect">
            <a:avLst/>
          </a:prstGeom>
        </p:spPr>
      </p:pic>
    </p:spTree>
    <p:extLst>
      <p:ext uri="{BB962C8B-B14F-4D97-AF65-F5344CB8AC3E}">
        <p14:creationId xmlns:p14="http://schemas.microsoft.com/office/powerpoint/2010/main" val="15432542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002.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77000" y="194320"/>
            <a:ext cx="2301373" cy="720080"/>
          </a:xfrm>
          <a:prstGeom prst="rect">
            <a:avLst/>
          </a:prstGeom>
        </p:spPr>
      </p:pic>
      <p:pic>
        <p:nvPicPr>
          <p:cNvPr id="2" name="Picture 1"/>
          <p:cNvPicPr>
            <a:picLocks noChangeAspect="1"/>
          </p:cNvPicPr>
          <p:nvPr/>
        </p:nvPicPr>
        <p:blipFill>
          <a:blip r:embed="rId4"/>
          <a:stretch>
            <a:fillRect/>
          </a:stretch>
        </p:blipFill>
        <p:spPr>
          <a:xfrm>
            <a:off x="8382000" y="6096000"/>
            <a:ext cx="701087" cy="667550"/>
          </a:xfrm>
          <a:prstGeom prst="rect">
            <a:avLst/>
          </a:prstGeom>
        </p:spPr>
      </p:pic>
      <p:sp>
        <p:nvSpPr>
          <p:cNvPr id="9" name="TextBox 8"/>
          <p:cNvSpPr txBox="1"/>
          <p:nvPr/>
        </p:nvSpPr>
        <p:spPr>
          <a:xfrm>
            <a:off x="4953000" y="1371600"/>
            <a:ext cx="3886201" cy="3600986"/>
          </a:xfrm>
          <a:prstGeom prst="rect">
            <a:avLst/>
          </a:prstGeom>
          <a:noFill/>
        </p:spPr>
        <p:txBody>
          <a:bodyPr wrap="square" rtlCol="0">
            <a:spAutoFit/>
          </a:bodyPr>
          <a:lstStyle/>
          <a:p>
            <a:pPr algn="ctr"/>
            <a:r>
              <a:rPr lang="en-CA" sz="2800" b="1" dirty="0">
                <a:solidFill>
                  <a:schemeClr val="bg1">
                    <a:lumMod val="50000"/>
                  </a:schemeClr>
                </a:solidFill>
                <a:latin typeface="Calibri" panose="020F0502020204030204" pitchFamily="34" charset="0"/>
              </a:rPr>
              <a:t>Rating &amp; Warranty</a:t>
            </a:r>
            <a:endParaRPr lang="en-CA" sz="2800" b="1" dirty="0"/>
          </a:p>
          <a:p>
            <a:pPr algn="ctr"/>
            <a:endParaRPr lang="en-CA" sz="2000" dirty="0" smtClean="0">
              <a:solidFill>
                <a:schemeClr val="bg1">
                  <a:lumMod val="50000"/>
                </a:schemeClr>
              </a:solidFill>
              <a:latin typeface="Calibri" panose="020F0502020204030204" pitchFamily="34" charset="0"/>
            </a:endParaRPr>
          </a:p>
          <a:p>
            <a:pPr algn="ctr"/>
            <a:r>
              <a:rPr lang="en-CA" sz="2000" dirty="0" smtClean="0">
                <a:solidFill>
                  <a:schemeClr val="bg1">
                    <a:lumMod val="50000"/>
                  </a:schemeClr>
                </a:solidFill>
                <a:latin typeface="Calibri" panose="020F0502020204030204" pitchFamily="34" charset="0"/>
              </a:rPr>
              <a:t>Rated </a:t>
            </a:r>
            <a:r>
              <a:rPr lang="en-CA" sz="2000" dirty="0">
                <a:solidFill>
                  <a:schemeClr val="bg1">
                    <a:lumMod val="50000"/>
                  </a:schemeClr>
                </a:solidFill>
                <a:latin typeface="Calibri" panose="020F0502020204030204" pitchFamily="34" charset="0"/>
              </a:rPr>
              <a:t>for users up to </a:t>
            </a:r>
            <a:r>
              <a:rPr lang="en-CA" sz="2000" dirty="0" smtClean="0">
                <a:solidFill>
                  <a:schemeClr val="bg1">
                    <a:lumMod val="50000"/>
                  </a:schemeClr>
                </a:solidFill>
                <a:latin typeface="Calibri" panose="020F0502020204030204" pitchFamily="34" charset="0"/>
              </a:rPr>
              <a:t>300 </a:t>
            </a:r>
            <a:r>
              <a:rPr lang="en-CA" sz="2000" dirty="0">
                <a:solidFill>
                  <a:schemeClr val="bg1">
                    <a:lumMod val="50000"/>
                  </a:schemeClr>
                </a:solidFill>
                <a:latin typeface="Calibri" panose="020F0502020204030204" pitchFamily="34" charset="0"/>
              </a:rPr>
              <a:t>pounds, for a 40 hour work week</a:t>
            </a:r>
          </a:p>
          <a:p>
            <a:pPr algn="ctr"/>
            <a:endParaRPr lang="en-CA" sz="2000" dirty="0">
              <a:solidFill>
                <a:schemeClr val="bg1">
                  <a:lumMod val="50000"/>
                </a:schemeClr>
              </a:solidFill>
              <a:latin typeface="Calibri" panose="020F0502020204030204" pitchFamily="34" charset="0"/>
            </a:endParaRPr>
          </a:p>
          <a:p>
            <a:pPr algn="ctr"/>
            <a:r>
              <a:rPr lang="en-CA" sz="2000" dirty="0">
                <a:solidFill>
                  <a:schemeClr val="bg1">
                    <a:lumMod val="50000"/>
                  </a:schemeClr>
                </a:solidFill>
                <a:latin typeface="Calibri" panose="020F0502020204030204" pitchFamily="34" charset="0"/>
              </a:rPr>
              <a:t>Lifetime Limited: All non-moving  metal parts. </a:t>
            </a:r>
          </a:p>
          <a:p>
            <a:pPr algn="ctr"/>
            <a:r>
              <a:rPr lang="en-CA" sz="2000" dirty="0">
                <a:solidFill>
                  <a:schemeClr val="bg1">
                    <a:lumMod val="50000"/>
                  </a:schemeClr>
                </a:solidFill>
                <a:latin typeface="Calibri" panose="020F0502020204030204" pitchFamily="34" charset="0"/>
              </a:rPr>
              <a:t>	</a:t>
            </a:r>
          </a:p>
          <a:p>
            <a:pPr algn="ctr"/>
            <a:r>
              <a:rPr lang="en-CA" sz="2000" dirty="0">
                <a:solidFill>
                  <a:schemeClr val="bg1">
                    <a:lumMod val="50000"/>
                  </a:schemeClr>
                </a:solidFill>
                <a:latin typeface="Calibri" panose="020F0502020204030204" pitchFamily="34" charset="0"/>
              </a:rPr>
              <a:t>10 Years: Frame &amp; Parts</a:t>
            </a:r>
          </a:p>
          <a:p>
            <a:pPr algn="ctr"/>
            <a:endParaRPr lang="en-CA" sz="2000" dirty="0">
              <a:solidFill>
                <a:schemeClr val="bg1">
                  <a:lumMod val="50000"/>
                </a:schemeClr>
              </a:solidFill>
              <a:latin typeface="Calibri" panose="020F0502020204030204" pitchFamily="34" charset="0"/>
            </a:endParaRPr>
          </a:p>
          <a:p>
            <a:pPr algn="ctr"/>
            <a:r>
              <a:rPr lang="en-CA" sz="2000" dirty="0">
                <a:solidFill>
                  <a:schemeClr val="bg1">
                    <a:lumMod val="50000"/>
                  </a:schemeClr>
                </a:solidFill>
                <a:latin typeface="Calibri" panose="020F0502020204030204" pitchFamily="34" charset="0"/>
              </a:rPr>
              <a:t>5 Years: </a:t>
            </a:r>
            <a:r>
              <a:rPr lang="en-CA" sz="2000" dirty="0" smtClean="0">
                <a:solidFill>
                  <a:schemeClr val="bg1">
                    <a:lumMod val="50000"/>
                  </a:schemeClr>
                </a:solidFill>
                <a:latin typeface="Calibri" panose="020F0502020204030204" pitchFamily="34" charset="0"/>
              </a:rPr>
              <a:t>Upholsteries</a:t>
            </a:r>
            <a:endParaRPr lang="en-CA" sz="2000" b="1" dirty="0" smtClean="0">
              <a:solidFill>
                <a:schemeClr val="bg1">
                  <a:lumMod val="50000"/>
                </a:schemeClr>
              </a:solidFill>
              <a:latin typeface="Calibri" panose="020F0502020204030204" pitchFamily="34" charset="0"/>
            </a:endParaRPr>
          </a:p>
        </p:txBody>
      </p:sp>
      <p:pic>
        <p:nvPicPr>
          <p:cNvPr id="8" name="Picture 6" descr="http://allpointscollision.com/wp-content/uploads/2012/06/lifetime-warranty.jpe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1676400"/>
            <a:ext cx="3810000" cy="30705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122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002.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77000" y="194320"/>
            <a:ext cx="2301373" cy="720080"/>
          </a:xfrm>
          <a:prstGeom prst="rect">
            <a:avLst/>
          </a:prstGeom>
        </p:spPr>
      </p:pic>
      <p:pic>
        <p:nvPicPr>
          <p:cNvPr id="2" name="Picture 1"/>
          <p:cNvPicPr>
            <a:picLocks noChangeAspect="1"/>
          </p:cNvPicPr>
          <p:nvPr/>
        </p:nvPicPr>
        <p:blipFill>
          <a:blip r:embed="rId4"/>
          <a:stretch>
            <a:fillRect/>
          </a:stretch>
        </p:blipFill>
        <p:spPr>
          <a:xfrm>
            <a:off x="8382000" y="6096000"/>
            <a:ext cx="701087" cy="667550"/>
          </a:xfrm>
          <a:prstGeom prst="rect">
            <a:avLst/>
          </a:prstGeom>
        </p:spPr>
      </p:pic>
      <p:sp>
        <p:nvSpPr>
          <p:cNvPr id="3" name="TextBox 2"/>
          <p:cNvSpPr txBox="1"/>
          <p:nvPr/>
        </p:nvSpPr>
        <p:spPr>
          <a:xfrm>
            <a:off x="0" y="5638800"/>
            <a:ext cx="9083087" cy="984885"/>
          </a:xfrm>
          <a:prstGeom prst="rect">
            <a:avLst/>
          </a:prstGeom>
          <a:noFill/>
        </p:spPr>
        <p:txBody>
          <a:bodyPr wrap="square" rtlCol="0">
            <a:spAutoFit/>
          </a:bodyPr>
          <a:lstStyle/>
          <a:p>
            <a:pPr algn="ctr"/>
            <a:r>
              <a:rPr lang="en-CA" sz="4000" dirty="0" smtClean="0">
                <a:solidFill>
                  <a:schemeClr val="bg1">
                    <a:lumMod val="50000"/>
                  </a:schemeClr>
                </a:solidFill>
                <a:latin typeface="Calibri" panose="020F0502020204030204" pitchFamily="34" charset="0"/>
              </a:rPr>
              <a:t>Any Questions ?</a:t>
            </a:r>
            <a:endParaRPr lang="en-CA" dirty="0"/>
          </a:p>
          <a:p>
            <a:endParaRPr lang="en-CA" dirty="0"/>
          </a:p>
        </p:txBody>
      </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52600" y="762000"/>
            <a:ext cx="4953000" cy="4953000"/>
          </a:xfrm>
          <a:prstGeom prst="rect">
            <a:avLst/>
          </a:prstGeom>
        </p:spPr>
      </p:pic>
    </p:spTree>
    <p:extLst>
      <p:ext uri="{BB962C8B-B14F-4D97-AF65-F5344CB8AC3E}">
        <p14:creationId xmlns:p14="http://schemas.microsoft.com/office/powerpoint/2010/main" val="15108715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a:spLocks noGrp="1"/>
          </p:cNvSpPr>
          <p:nvPr>
            <p:ph type="subTitle" idx="4294967295"/>
          </p:nvPr>
        </p:nvSpPr>
        <p:spPr>
          <a:xfrm>
            <a:off x="4495800" y="1143000"/>
            <a:ext cx="4648200" cy="5715000"/>
          </a:xfrm>
          <a:solidFill>
            <a:schemeClr val="bg1"/>
          </a:solidFill>
        </p:spPr>
        <p:txBody>
          <a:bodyPr>
            <a:normAutofit/>
          </a:bodyPr>
          <a:lstStyle/>
          <a:p>
            <a:pPr marL="0" indent="0" algn="ctr">
              <a:buNone/>
            </a:pPr>
            <a:endParaRPr lang="en-US" sz="1800" dirty="0">
              <a:solidFill>
                <a:schemeClr val="bg1">
                  <a:lumMod val="50000"/>
                </a:schemeClr>
              </a:solidFill>
              <a:latin typeface="Calibri" panose="020F0502020204030204" pitchFamily="34" charset="0"/>
            </a:endParaRPr>
          </a:p>
          <a:p>
            <a:pPr marL="0" indent="0" algn="ctr">
              <a:buNone/>
            </a:pPr>
            <a:r>
              <a:rPr lang="en-CA" dirty="0" smtClean="0">
                <a:solidFill>
                  <a:schemeClr val="bg1">
                    <a:lumMod val="50000"/>
                  </a:schemeClr>
                </a:solidFill>
                <a:latin typeface="Calibri" panose="020F0502020204030204" pitchFamily="34" charset="0"/>
              </a:rPr>
              <a:t>Mark Francis</a:t>
            </a:r>
          </a:p>
          <a:p>
            <a:pPr marL="0" indent="0" algn="ctr">
              <a:buNone/>
            </a:pPr>
            <a:r>
              <a:rPr lang="en-CA" dirty="0" smtClean="0">
                <a:solidFill>
                  <a:schemeClr val="bg1">
                    <a:lumMod val="50000"/>
                  </a:schemeClr>
                </a:solidFill>
                <a:latin typeface="Calibri" panose="020F0502020204030204" pitchFamily="34" charset="0"/>
              </a:rPr>
              <a:t>Learning &amp; </a:t>
            </a:r>
            <a:r>
              <a:rPr lang="en-CA" dirty="0">
                <a:solidFill>
                  <a:schemeClr val="bg1">
                    <a:lumMod val="50000"/>
                  </a:schemeClr>
                </a:solidFill>
                <a:latin typeface="Calibri" panose="020F0502020204030204" pitchFamily="34" charset="0"/>
              </a:rPr>
              <a:t>Development </a:t>
            </a:r>
            <a:r>
              <a:rPr lang="en-CA" dirty="0" smtClean="0">
                <a:solidFill>
                  <a:schemeClr val="bg1">
                    <a:lumMod val="50000"/>
                  </a:schemeClr>
                </a:solidFill>
                <a:latin typeface="Calibri" panose="020F0502020204030204" pitchFamily="34" charset="0"/>
              </a:rPr>
              <a:t>Manager</a:t>
            </a:r>
          </a:p>
          <a:p>
            <a:pPr marL="0" indent="0" algn="ctr">
              <a:buNone/>
            </a:pPr>
            <a:r>
              <a:rPr lang="en-CA" dirty="0" smtClean="0">
                <a:solidFill>
                  <a:schemeClr val="bg1">
                    <a:lumMod val="50000"/>
                  </a:schemeClr>
                </a:solidFill>
                <a:latin typeface="Calibri" panose="020F0502020204030204" pitchFamily="34" charset="0"/>
              </a:rPr>
              <a:t>Nightingale </a:t>
            </a:r>
            <a:r>
              <a:rPr lang="en-CA" dirty="0">
                <a:solidFill>
                  <a:schemeClr val="bg1">
                    <a:lumMod val="50000"/>
                  </a:schemeClr>
                </a:solidFill>
                <a:latin typeface="Calibri" panose="020F0502020204030204" pitchFamily="34" charset="0"/>
              </a:rPr>
              <a:t>University </a:t>
            </a:r>
            <a:endParaRPr lang="en-CA" dirty="0" smtClean="0">
              <a:solidFill>
                <a:schemeClr val="bg1">
                  <a:lumMod val="50000"/>
                </a:schemeClr>
              </a:solidFill>
              <a:latin typeface="Calibri" panose="020F0502020204030204" pitchFamily="34" charset="0"/>
            </a:endParaRPr>
          </a:p>
          <a:p>
            <a:pPr marL="0" indent="0" algn="ctr">
              <a:buNone/>
            </a:pPr>
            <a:endParaRPr lang="en-CA" sz="1000" dirty="0" smtClean="0">
              <a:solidFill>
                <a:schemeClr val="bg1">
                  <a:lumMod val="50000"/>
                </a:schemeClr>
              </a:solidFill>
              <a:latin typeface="Calibri" panose="020F0502020204030204" pitchFamily="34" charset="0"/>
            </a:endParaRPr>
          </a:p>
          <a:p>
            <a:pPr marL="0" indent="0" algn="ctr">
              <a:buNone/>
            </a:pPr>
            <a:r>
              <a:rPr lang="en-CA" dirty="0" smtClean="0">
                <a:solidFill>
                  <a:schemeClr val="bg1">
                    <a:lumMod val="50000"/>
                  </a:schemeClr>
                </a:solidFill>
                <a:latin typeface="Calibri" panose="020F0502020204030204" pitchFamily="34" charset="0"/>
              </a:rPr>
              <a:t> 905.896.3434</a:t>
            </a:r>
          </a:p>
          <a:p>
            <a:pPr marL="0" indent="0" algn="ctr">
              <a:buNone/>
            </a:pPr>
            <a:r>
              <a:rPr lang="en-CA" dirty="0" smtClean="0">
                <a:solidFill>
                  <a:schemeClr val="bg1">
                    <a:lumMod val="50000"/>
                  </a:schemeClr>
                </a:solidFill>
                <a:latin typeface="Calibri" panose="020F0502020204030204" pitchFamily="34" charset="0"/>
              </a:rPr>
              <a:t>800.363.8954</a:t>
            </a:r>
          </a:p>
          <a:p>
            <a:pPr marL="0" indent="0" algn="ctr">
              <a:buNone/>
            </a:pPr>
            <a:r>
              <a:rPr lang="en-CA" dirty="0" smtClean="0">
                <a:solidFill>
                  <a:schemeClr val="bg1">
                    <a:lumMod val="50000"/>
                  </a:schemeClr>
                </a:solidFill>
                <a:latin typeface="Calibri" panose="020F0502020204030204" pitchFamily="34" charset="0"/>
              </a:rPr>
              <a:t> Ext </a:t>
            </a:r>
            <a:r>
              <a:rPr lang="en-CA" dirty="0">
                <a:solidFill>
                  <a:schemeClr val="bg1">
                    <a:lumMod val="50000"/>
                  </a:schemeClr>
                </a:solidFill>
                <a:latin typeface="Calibri" panose="020F0502020204030204" pitchFamily="34" charset="0"/>
              </a:rPr>
              <a:t>204 </a:t>
            </a:r>
            <a:endParaRPr lang="en-CA" dirty="0" smtClean="0">
              <a:solidFill>
                <a:schemeClr val="bg1">
                  <a:lumMod val="50000"/>
                </a:schemeClr>
              </a:solidFill>
              <a:latin typeface="Calibri" panose="020F0502020204030204" pitchFamily="34" charset="0"/>
            </a:endParaRPr>
          </a:p>
          <a:p>
            <a:pPr marL="0" indent="0" algn="ctr">
              <a:buNone/>
            </a:pPr>
            <a:endParaRPr lang="en-CA" sz="1000" dirty="0">
              <a:solidFill>
                <a:schemeClr val="bg1">
                  <a:lumMod val="50000"/>
                </a:schemeClr>
              </a:solidFill>
              <a:latin typeface="Calibri" panose="020F0502020204030204" pitchFamily="34" charset="0"/>
            </a:endParaRPr>
          </a:p>
          <a:p>
            <a:pPr marL="0" indent="0" algn="ctr">
              <a:buNone/>
            </a:pPr>
            <a:r>
              <a:rPr lang="en-CA" dirty="0" smtClean="0">
                <a:solidFill>
                  <a:schemeClr val="bg1">
                    <a:lumMod val="50000"/>
                  </a:schemeClr>
                </a:solidFill>
                <a:latin typeface="Calibri" panose="020F0502020204030204" pitchFamily="34" charset="0"/>
                <a:hlinkClick r:id="rId3"/>
              </a:rPr>
              <a:t>mfrancis@nightingalechairs.com</a:t>
            </a:r>
            <a:endParaRPr lang="en-CA" dirty="0" smtClean="0">
              <a:solidFill>
                <a:schemeClr val="bg1">
                  <a:lumMod val="50000"/>
                </a:schemeClr>
              </a:solidFill>
              <a:latin typeface="Calibri" panose="020F0502020204030204" pitchFamily="34" charset="0"/>
            </a:endParaRPr>
          </a:p>
          <a:p>
            <a:pPr marL="0" indent="0" algn="ctr">
              <a:buNone/>
            </a:pPr>
            <a:endParaRPr lang="en-CA" dirty="0">
              <a:solidFill>
                <a:schemeClr val="bg1">
                  <a:lumMod val="50000"/>
                </a:schemeClr>
              </a:solidFill>
              <a:latin typeface="Calibri" panose="020F0502020204030204" pitchFamily="34" charset="0"/>
            </a:endParaRPr>
          </a:p>
          <a:p>
            <a:pPr marL="0" indent="0" algn="ctr">
              <a:buNone/>
            </a:pPr>
            <a:r>
              <a:rPr lang="en-CA" sz="2500" i="1" dirty="0" smtClean="0">
                <a:solidFill>
                  <a:schemeClr val="bg1">
                    <a:lumMod val="50000"/>
                  </a:schemeClr>
                </a:solidFill>
                <a:latin typeface="Calibri" panose="020F0502020204030204" pitchFamily="34" charset="0"/>
              </a:rPr>
              <a:t>www.nightingalechairs.com</a:t>
            </a:r>
            <a:endParaRPr lang="en-CA" sz="2500" i="1" dirty="0">
              <a:solidFill>
                <a:schemeClr val="bg1">
                  <a:lumMod val="50000"/>
                </a:schemeClr>
              </a:solidFill>
              <a:latin typeface="Calibri" panose="020F0502020204030204" pitchFamily="34" charset="0"/>
            </a:endParaRPr>
          </a:p>
          <a:p>
            <a:pPr marL="0" indent="0" algn="ctr">
              <a:buNone/>
            </a:pPr>
            <a:endParaRPr lang="en-US" sz="1800" dirty="0">
              <a:solidFill>
                <a:schemeClr val="bg1">
                  <a:lumMod val="50000"/>
                </a:schemeClr>
              </a:solidFill>
              <a:latin typeface="Calibri" panose="020F0502020204030204" pitchFamily="34" charset="0"/>
            </a:endParaRPr>
          </a:p>
          <a:p>
            <a:pPr marL="0" indent="0" algn="ctr">
              <a:buNone/>
            </a:pPr>
            <a:endParaRPr lang="en-US" sz="1800" dirty="0" smtClean="0">
              <a:solidFill>
                <a:schemeClr val="bg1">
                  <a:lumMod val="50000"/>
                </a:schemeClr>
              </a:solidFill>
              <a:latin typeface="Calibri" panose="020F0502020204030204" pitchFamily="34" charset="0"/>
            </a:endParaRPr>
          </a:p>
          <a:p>
            <a:pPr marL="0" indent="0" algn="ctr">
              <a:buNone/>
            </a:pPr>
            <a:endParaRPr lang="en-US" sz="1800" dirty="0">
              <a:solidFill>
                <a:schemeClr val="bg1">
                  <a:lumMod val="50000"/>
                </a:schemeClr>
              </a:solidFill>
              <a:latin typeface="Calibri" panose="020F0502020204030204" pitchFamily="34" charset="0"/>
            </a:endParaRPr>
          </a:p>
          <a:p>
            <a:pPr marL="0" indent="0" algn="ctr">
              <a:buNone/>
            </a:pPr>
            <a:endParaRPr lang="en-US" sz="1800" dirty="0">
              <a:solidFill>
                <a:schemeClr val="bg1">
                  <a:lumMod val="50000"/>
                </a:schemeClr>
              </a:solidFill>
              <a:latin typeface="Calibri" panose="020F0502020204030204" pitchFamily="34" charset="0"/>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5078" y="1524000"/>
            <a:ext cx="4010722" cy="4010722"/>
          </a:xfrm>
          <a:prstGeom prst="rect">
            <a:avLst/>
          </a:prstGeom>
        </p:spPr>
      </p:pic>
      <p:pic>
        <p:nvPicPr>
          <p:cNvPr id="5" name="Picture 4" descr="002.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477000" y="194320"/>
            <a:ext cx="2301373" cy="720080"/>
          </a:xfrm>
          <a:prstGeom prst="rect">
            <a:avLst/>
          </a:prstGeom>
        </p:spPr>
      </p:pic>
    </p:spTree>
    <p:extLst>
      <p:ext uri="{BB962C8B-B14F-4D97-AF65-F5344CB8AC3E}">
        <p14:creationId xmlns:p14="http://schemas.microsoft.com/office/powerpoint/2010/main" val="29369717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002.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77000" y="194320"/>
            <a:ext cx="2301373" cy="720080"/>
          </a:xfrm>
          <a:prstGeom prst="rect">
            <a:avLst/>
          </a:prstGeom>
        </p:spPr>
      </p:pic>
      <p:pic>
        <p:nvPicPr>
          <p:cNvPr id="2" name="Picture 1"/>
          <p:cNvPicPr>
            <a:picLocks noChangeAspect="1"/>
          </p:cNvPicPr>
          <p:nvPr/>
        </p:nvPicPr>
        <p:blipFill>
          <a:blip r:embed="rId4"/>
          <a:stretch>
            <a:fillRect/>
          </a:stretch>
        </p:blipFill>
        <p:spPr>
          <a:xfrm>
            <a:off x="8382000" y="6096000"/>
            <a:ext cx="701087" cy="667550"/>
          </a:xfrm>
          <a:prstGeom prst="rect">
            <a:avLst/>
          </a:prstGeom>
        </p:spPr>
      </p:pic>
      <p:sp>
        <p:nvSpPr>
          <p:cNvPr id="5" name="TextBox 4"/>
          <p:cNvSpPr txBox="1"/>
          <p:nvPr/>
        </p:nvSpPr>
        <p:spPr>
          <a:xfrm>
            <a:off x="5867400" y="1447800"/>
            <a:ext cx="3048000" cy="4185761"/>
          </a:xfrm>
          <a:prstGeom prst="rect">
            <a:avLst/>
          </a:prstGeom>
          <a:noFill/>
        </p:spPr>
        <p:txBody>
          <a:bodyPr wrap="square" rtlCol="0">
            <a:spAutoFit/>
          </a:bodyPr>
          <a:lstStyle/>
          <a:p>
            <a:pPr algn="ctr"/>
            <a:r>
              <a:rPr lang="en-CA" sz="2400" b="1" i="1" dirty="0" smtClean="0">
                <a:solidFill>
                  <a:schemeClr val="bg1">
                    <a:lumMod val="50000"/>
                  </a:schemeClr>
                </a:solidFill>
                <a:latin typeface="Calibri" panose="020F0502020204030204" pitchFamily="34" charset="0"/>
              </a:rPr>
              <a:t>Automatic Attitude Adjustment</a:t>
            </a:r>
          </a:p>
          <a:p>
            <a:pPr algn="ctr"/>
            <a:endParaRPr lang="en-CA" sz="2000" dirty="0" smtClean="0">
              <a:solidFill>
                <a:schemeClr val="bg1">
                  <a:lumMod val="50000"/>
                </a:schemeClr>
              </a:solidFill>
              <a:latin typeface="Calibri" panose="020F0502020204030204" pitchFamily="34" charset="0"/>
            </a:endParaRPr>
          </a:p>
          <a:p>
            <a:pPr algn="ctr"/>
            <a:endParaRPr lang="en-CA" sz="2000" dirty="0" smtClean="0">
              <a:solidFill>
                <a:schemeClr val="bg1">
                  <a:lumMod val="50000"/>
                </a:schemeClr>
              </a:solidFill>
              <a:latin typeface="Calibri" panose="020F0502020204030204" pitchFamily="34" charset="0"/>
            </a:endParaRPr>
          </a:p>
          <a:p>
            <a:pPr algn="ctr"/>
            <a:r>
              <a:rPr lang="en-CA" sz="2000" dirty="0" smtClean="0">
                <a:solidFill>
                  <a:schemeClr val="bg1">
                    <a:lumMod val="50000"/>
                  </a:schemeClr>
                </a:solidFill>
                <a:latin typeface="Calibri" panose="020F0502020204030204" pitchFamily="34" charset="0"/>
              </a:rPr>
              <a:t>Adjusts </a:t>
            </a:r>
            <a:r>
              <a:rPr lang="en-CA" sz="2000" dirty="0">
                <a:solidFill>
                  <a:schemeClr val="bg1">
                    <a:lumMod val="50000"/>
                  </a:schemeClr>
                </a:solidFill>
                <a:latin typeface="Calibri" panose="020F0502020204030204" pitchFamily="34" charset="0"/>
              </a:rPr>
              <a:t>how you feel </a:t>
            </a:r>
            <a:endParaRPr lang="en-CA" sz="2000" dirty="0" smtClean="0">
              <a:solidFill>
                <a:schemeClr val="bg1">
                  <a:lumMod val="50000"/>
                </a:schemeClr>
              </a:solidFill>
              <a:latin typeface="Calibri" panose="020F0502020204030204" pitchFamily="34" charset="0"/>
            </a:endParaRPr>
          </a:p>
          <a:p>
            <a:pPr algn="ctr"/>
            <a:r>
              <a:rPr lang="en-CA" sz="2000" i="1" dirty="0" smtClean="0">
                <a:solidFill>
                  <a:schemeClr val="bg1">
                    <a:lumMod val="50000"/>
                  </a:schemeClr>
                </a:solidFill>
                <a:latin typeface="Calibri" panose="020F0502020204030204" pitchFamily="34" charset="0"/>
              </a:rPr>
              <a:t>at </a:t>
            </a:r>
            <a:r>
              <a:rPr lang="en-CA" sz="2000" dirty="0" smtClean="0">
                <a:solidFill>
                  <a:schemeClr val="bg1">
                    <a:lumMod val="50000"/>
                  </a:schemeClr>
                </a:solidFill>
                <a:latin typeface="Calibri" panose="020F0502020204030204" pitchFamily="34" charset="0"/>
              </a:rPr>
              <a:t>work</a:t>
            </a:r>
            <a:endParaRPr lang="en-CA" sz="2000" dirty="0">
              <a:solidFill>
                <a:schemeClr val="bg1">
                  <a:lumMod val="50000"/>
                </a:schemeClr>
              </a:solidFill>
              <a:latin typeface="Calibri" panose="020F0502020204030204" pitchFamily="34" charset="0"/>
            </a:endParaRPr>
          </a:p>
          <a:p>
            <a:pPr algn="ctr"/>
            <a:endParaRPr lang="en-CA" sz="2000" dirty="0">
              <a:solidFill>
                <a:schemeClr val="bg1">
                  <a:lumMod val="50000"/>
                </a:schemeClr>
              </a:solidFill>
              <a:latin typeface="Calibri" panose="020F0502020204030204" pitchFamily="34" charset="0"/>
            </a:endParaRPr>
          </a:p>
          <a:p>
            <a:pPr algn="ctr"/>
            <a:r>
              <a:rPr lang="en-CA" sz="2000" dirty="0">
                <a:solidFill>
                  <a:schemeClr val="bg1">
                    <a:lumMod val="50000"/>
                  </a:schemeClr>
                </a:solidFill>
                <a:latin typeface="Calibri" panose="020F0502020204030204" pitchFamily="34" charset="0"/>
              </a:rPr>
              <a:t>Adjusts </a:t>
            </a:r>
            <a:r>
              <a:rPr lang="en-CA" sz="2000" dirty="0" smtClean="0">
                <a:solidFill>
                  <a:schemeClr val="bg1">
                    <a:lumMod val="50000"/>
                  </a:schemeClr>
                </a:solidFill>
                <a:latin typeface="Calibri" panose="020F0502020204030204" pitchFamily="34" charset="0"/>
              </a:rPr>
              <a:t>how you feel </a:t>
            </a:r>
          </a:p>
          <a:p>
            <a:pPr algn="ctr"/>
            <a:r>
              <a:rPr lang="en-CA" sz="2000" i="1" dirty="0" smtClean="0">
                <a:solidFill>
                  <a:schemeClr val="bg1">
                    <a:lumMod val="50000"/>
                  </a:schemeClr>
                </a:solidFill>
                <a:latin typeface="Calibri" panose="020F0502020204030204" pitchFamily="34" charset="0"/>
              </a:rPr>
              <a:t>about</a:t>
            </a:r>
            <a:r>
              <a:rPr lang="en-CA" sz="2000" dirty="0" smtClean="0">
                <a:solidFill>
                  <a:schemeClr val="bg1">
                    <a:lumMod val="50000"/>
                  </a:schemeClr>
                </a:solidFill>
                <a:latin typeface="Calibri" panose="020F0502020204030204" pitchFamily="34" charset="0"/>
              </a:rPr>
              <a:t> work</a:t>
            </a:r>
          </a:p>
          <a:p>
            <a:pPr algn="ctr"/>
            <a:endParaRPr lang="en-CA" sz="2000" dirty="0">
              <a:solidFill>
                <a:schemeClr val="bg1">
                  <a:lumMod val="50000"/>
                </a:schemeClr>
              </a:solidFill>
              <a:latin typeface="Calibri" panose="020F0502020204030204" pitchFamily="34" charset="0"/>
            </a:endParaRPr>
          </a:p>
          <a:p>
            <a:pPr algn="ctr"/>
            <a:endParaRPr lang="en-CA" sz="2000" dirty="0" smtClean="0">
              <a:solidFill>
                <a:schemeClr val="bg1">
                  <a:lumMod val="50000"/>
                </a:schemeClr>
              </a:solidFill>
              <a:latin typeface="Calibri" panose="020F0502020204030204" pitchFamily="34" charset="0"/>
            </a:endParaRPr>
          </a:p>
          <a:p>
            <a:pPr algn="ctr"/>
            <a:r>
              <a:rPr lang="en-CA" sz="2000" b="1" i="1" dirty="0" smtClean="0">
                <a:solidFill>
                  <a:schemeClr val="bg1">
                    <a:lumMod val="50000"/>
                  </a:schemeClr>
                </a:solidFill>
                <a:latin typeface="Calibri" panose="020F0502020204030204" pitchFamily="34" charset="0"/>
              </a:rPr>
              <a:t>A perfect </a:t>
            </a:r>
            <a:r>
              <a:rPr lang="en-CA" sz="2000" b="1" i="1" dirty="0">
                <a:solidFill>
                  <a:schemeClr val="bg1">
                    <a:lumMod val="50000"/>
                  </a:schemeClr>
                </a:solidFill>
                <a:latin typeface="Calibri" panose="020F0502020204030204" pitchFamily="34" charset="0"/>
              </a:rPr>
              <a:t>working chair</a:t>
            </a:r>
          </a:p>
          <a:p>
            <a:endParaRPr lang="en-CA" dirty="0"/>
          </a:p>
        </p:txBody>
      </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6800" y="609599"/>
            <a:ext cx="4342944" cy="6153951"/>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86600" y="5860961"/>
            <a:ext cx="1505578" cy="612000"/>
          </a:xfrm>
          <a:prstGeom prst="rect">
            <a:avLst/>
          </a:prstGeom>
        </p:spPr>
      </p:pic>
    </p:spTree>
    <p:extLst>
      <p:ext uri="{BB962C8B-B14F-4D97-AF65-F5344CB8AC3E}">
        <p14:creationId xmlns:p14="http://schemas.microsoft.com/office/powerpoint/2010/main" val="23097116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002.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77000" y="194320"/>
            <a:ext cx="2301373" cy="720080"/>
          </a:xfrm>
          <a:prstGeom prst="rect">
            <a:avLst/>
          </a:prstGeom>
        </p:spPr>
      </p:pic>
      <p:pic>
        <p:nvPicPr>
          <p:cNvPr id="2" name="Picture 1"/>
          <p:cNvPicPr>
            <a:picLocks noChangeAspect="1"/>
          </p:cNvPicPr>
          <p:nvPr/>
        </p:nvPicPr>
        <p:blipFill>
          <a:blip r:embed="rId4"/>
          <a:stretch>
            <a:fillRect/>
          </a:stretch>
        </p:blipFill>
        <p:spPr>
          <a:xfrm>
            <a:off x="8382000" y="6096000"/>
            <a:ext cx="701087" cy="667550"/>
          </a:xfrm>
          <a:prstGeom prst="rect">
            <a:avLst/>
          </a:prstGeom>
        </p:spPr>
      </p:pic>
      <p:sp>
        <p:nvSpPr>
          <p:cNvPr id="5" name="TextBox 4"/>
          <p:cNvSpPr txBox="1"/>
          <p:nvPr/>
        </p:nvSpPr>
        <p:spPr>
          <a:xfrm>
            <a:off x="5867400" y="1447800"/>
            <a:ext cx="3048000" cy="4524315"/>
          </a:xfrm>
          <a:prstGeom prst="rect">
            <a:avLst/>
          </a:prstGeom>
          <a:noFill/>
        </p:spPr>
        <p:txBody>
          <a:bodyPr wrap="square" rtlCol="0">
            <a:spAutoFit/>
          </a:bodyPr>
          <a:lstStyle/>
          <a:p>
            <a:pPr algn="ctr"/>
            <a:r>
              <a:rPr lang="en-CA" sz="2400" b="1" i="1" dirty="0" smtClean="0">
                <a:solidFill>
                  <a:schemeClr val="bg1">
                    <a:lumMod val="50000"/>
                  </a:schemeClr>
                </a:solidFill>
                <a:latin typeface="Calibri" panose="020F0502020204030204" pitchFamily="34" charset="0"/>
              </a:rPr>
              <a:t>A Broad Range </a:t>
            </a:r>
            <a:r>
              <a:rPr lang="en-CA" sz="2400" b="1" i="1" dirty="0">
                <a:solidFill>
                  <a:schemeClr val="bg1">
                    <a:lumMod val="50000"/>
                  </a:schemeClr>
                </a:solidFill>
                <a:latin typeface="Calibri" panose="020F0502020204030204" pitchFamily="34" charset="0"/>
              </a:rPr>
              <a:t>of </a:t>
            </a:r>
            <a:r>
              <a:rPr lang="en-CA" sz="2400" b="1" i="1" dirty="0" smtClean="0">
                <a:solidFill>
                  <a:schemeClr val="bg1">
                    <a:lumMod val="50000"/>
                  </a:schemeClr>
                </a:solidFill>
                <a:latin typeface="Calibri" panose="020F0502020204030204" pitchFamily="34" charset="0"/>
              </a:rPr>
              <a:t>Adjustability</a:t>
            </a:r>
          </a:p>
          <a:p>
            <a:pPr algn="ctr"/>
            <a:endParaRPr lang="en-CA" sz="2000" dirty="0">
              <a:solidFill>
                <a:schemeClr val="bg1">
                  <a:lumMod val="50000"/>
                </a:schemeClr>
              </a:solidFill>
              <a:latin typeface="Calibri" panose="020F0502020204030204" pitchFamily="34" charset="0"/>
            </a:endParaRPr>
          </a:p>
          <a:p>
            <a:pPr algn="ctr"/>
            <a:r>
              <a:rPr lang="en-CA" sz="2000" dirty="0" smtClean="0">
                <a:solidFill>
                  <a:schemeClr val="bg1">
                    <a:lumMod val="50000"/>
                  </a:schemeClr>
                </a:solidFill>
                <a:latin typeface="Calibri" panose="020F0502020204030204" pitchFamily="34" charset="0"/>
              </a:rPr>
              <a:t>TORGLIDER™ </a:t>
            </a:r>
          </a:p>
          <a:p>
            <a:pPr algn="ctr"/>
            <a:r>
              <a:rPr lang="en-CA" sz="2000" dirty="0" smtClean="0">
                <a:solidFill>
                  <a:schemeClr val="bg1">
                    <a:lumMod val="50000"/>
                  </a:schemeClr>
                </a:solidFill>
                <a:latin typeface="Calibri" panose="020F0502020204030204" pitchFamily="34" charset="0"/>
              </a:rPr>
              <a:t>Synchronous</a:t>
            </a:r>
            <a:r>
              <a:rPr lang="en-CA" sz="2000" dirty="0">
                <a:solidFill>
                  <a:schemeClr val="bg1">
                    <a:lumMod val="50000"/>
                  </a:schemeClr>
                </a:solidFill>
                <a:latin typeface="Calibri" panose="020F0502020204030204" pitchFamily="34" charset="0"/>
              </a:rPr>
              <a:t>, balanced </a:t>
            </a:r>
            <a:endParaRPr lang="en-CA" sz="2000" dirty="0" smtClean="0">
              <a:solidFill>
                <a:schemeClr val="bg1">
                  <a:lumMod val="50000"/>
                </a:schemeClr>
              </a:solidFill>
              <a:latin typeface="Calibri" panose="020F0502020204030204" pitchFamily="34" charset="0"/>
            </a:endParaRPr>
          </a:p>
          <a:p>
            <a:pPr algn="ctr"/>
            <a:r>
              <a:rPr lang="en-CA" sz="2000" dirty="0" smtClean="0">
                <a:solidFill>
                  <a:schemeClr val="bg1">
                    <a:lumMod val="50000"/>
                  </a:schemeClr>
                </a:solidFill>
                <a:latin typeface="Calibri" panose="020F0502020204030204" pitchFamily="34" charset="0"/>
              </a:rPr>
              <a:t>free float torsion </a:t>
            </a:r>
            <a:r>
              <a:rPr lang="en-CA" sz="2000" dirty="0">
                <a:solidFill>
                  <a:schemeClr val="bg1">
                    <a:lumMod val="50000"/>
                  </a:schemeClr>
                </a:solidFill>
                <a:latin typeface="Calibri" panose="020F0502020204030204" pitchFamily="34" charset="0"/>
              </a:rPr>
              <a:t>glide swivel </a:t>
            </a:r>
            <a:r>
              <a:rPr lang="en-CA" sz="2000" dirty="0" smtClean="0">
                <a:solidFill>
                  <a:schemeClr val="bg1">
                    <a:lumMod val="50000"/>
                  </a:schemeClr>
                </a:solidFill>
                <a:latin typeface="Calibri" panose="020F0502020204030204" pitchFamily="34" charset="0"/>
              </a:rPr>
              <a:t>mechanism</a:t>
            </a:r>
          </a:p>
          <a:p>
            <a:pPr algn="ctr"/>
            <a:endParaRPr lang="en-CA" sz="2000" dirty="0">
              <a:solidFill>
                <a:schemeClr val="bg1">
                  <a:lumMod val="50000"/>
                </a:schemeClr>
              </a:solidFill>
              <a:latin typeface="Calibri" panose="020F0502020204030204" pitchFamily="34" charset="0"/>
            </a:endParaRPr>
          </a:p>
          <a:p>
            <a:pPr algn="ctr"/>
            <a:r>
              <a:rPr lang="en-CA" sz="2000" dirty="0">
                <a:solidFill>
                  <a:schemeClr val="bg1">
                    <a:lumMod val="50000"/>
                  </a:schemeClr>
                </a:solidFill>
                <a:latin typeface="Calibri" panose="020F0502020204030204" pitchFamily="34" charset="0"/>
              </a:rPr>
              <a:t>Locks in two </a:t>
            </a:r>
            <a:endParaRPr lang="en-CA" sz="2000" dirty="0" smtClean="0">
              <a:solidFill>
                <a:schemeClr val="bg1">
                  <a:lumMod val="50000"/>
                </a:schemeClr>
              </a:solidFill>
              <a:latin typeface="Calibri" panose="020F0502020204030204" pitchFamily="34" charset="0"/>
            </a:endParaRPr>
          </a:p>
          <a:p>
            <a:pPr algn="ctr"/>
            <a:r>
              <a:rPr lang="en-CA" sz="2000" dirty="0" smtClean="0">
                <a:solidFill>
                  <a:schemeClr val="bg1">
                    <a:lumMod val="50000"/>
                  </a:schemeClr>
                </a:solidFill>
                <a:latin typeface="Calibri" panose="020F0502020204030204" pitchFamily="34" charset="0"/>
              </a:rPr>
              <a:t>positions</a:t>
            </a:r>
          </a:p>
          <a:p>
            <a:pPr algn="ctr"/>
            <a:endParaRPr lang="en-CA" sz="2000" dirty="0" smtClean="0">
              <a:solidFill>
                <a:schemeClr val="bg1">
                  <a:lumMod val="50000"/>
                </a:schemeClr>
              </a:solidFill>
              <a:latin typeface="Calibri" panose="020F0502020204030204" pitchFamily="34" charset="0"/>
            </a:endParaRPr>
          </a:p>
          <a:p>
            <a:pPr algn="ctr"/>
            <a:r>
              <a:rPr lang="en-CA" sz="2000" dirty="0" smtClean="0">
                <a:solidFill>
                  <a:schemeClr val="bg1">
                    <a:lumMod val="50000"/>
                  </a:schemeClr>
                </a:solidFill>
                <a:latin typeface="Calibri" panose="020F0502020204030204" pitchFamily="34" charset="0"/>
              </a:rPr>
              <a:t>Cable </a:t>
            </a:r>
            <a:r>
              <a:rPr lang="en-CA" sz="2000" dirty="0">
                <a:solidFill>
                  <a:schemeClr val="bg1">
                    <a:lumMod val="50000"/>
                  </a:schemeClr>
                </a:solidFill>
                <a:latin typeface="Calibri" panose="020F0502020204030204" pitchFamily="34" charset="0"/>
              </a:rPr>
              <a:t>activated </a:t>
            </a:r>
            <a:endParaRPr lang="en-CA" sz="2000" dirty="0" smtClean="0">
              <a:solidFill>
                <a:schemeClr val="bg1">
                  <a:lumMod val="50000"/>
                </a:schemeClr>
              </a:solidFill>
              <a:latin typeface="Calibri" panose="020F0502020204030204" pitchFamily="34" charset="0"/>
            </a:endParaRPr>
          </a:p>
          <a:p>
            <a:pPr algn="ctr"/>
            <a:r>
              <a:rPr lang="en-CA" sz="2000" dirty="0" smtClean="0">
                <a:solidFill>
                  <a:schemeClr val="bg1">
                    <a:lumMod val="50000"/>
                  </a:schemeClr>
                </a:solidFill>
                <a:latin typeface="Calibri" panose="020F0502020204030204" pitchFamily="34" charset="0"/>
              </a:rPr>
              <a:t>controls</a:t>
            </a:r>
          </a:p>
          <a:p>
            <a:pPr algn="ctr"/>
            <a:endParaRPr lang="en-CA" sz="2000" dirty="0">
              <a:solidFill>
                <a:schemeClr val="bg1">
                  <a:lumMod val="50000"/>
                </a:schemeClr>
              </a:solidFill>
              <a:latin typeface="Calibri" panose="020F0502020204030204" pitchFamily="34" charset="0"/>
            </a:endParaRPr>
          </a:p>
        </p:txBody>
      </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1000" y="1885680"/>
            <a:ext cx="5049822" cy="3295920"/>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86600" y="5860961"/>
            <a:ext cx="1505578" cy="612000"/>
          </a:xfrm>
          <a:prstGeom prst="rect">
            <a:avLst/>
          </a:prstGeom>
        </p:spPr>
      </p:pic>
    </p:spTree>
    <p:extLst>
      <p:ext uri="{BB962C8B-B14F-4D97-AF65-F5344CB8AC3E}">
        <p14:creationId xmlns:p14="http://schemas.microsoft.com/office/powerpoint/2010/main" val="1161833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002.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77000" y="194320"/>
            <a:ext cx="2301373" cy="720080"/>
          </a:xfrm>
          <a:prstGeom prst="rect">
            <a:avLst/>
          </a:prstGeom>
        </p:spPr>
      </p:pic>
      <p:pic>
        <p:nvPicPr>
          <p:cNvPr id="2" name="Picture 1"/>
          <p:cNvPicPr>
            <a:picLocks noChangeAspect="1"/>
          </p:cNvPicPr>
          <p:nvPr/>
        </p:nvPicPr>
        <p:blipFill>
          <a:blip r:embed="rId4"/>
          <a:stretch>
            <a:fillRect/>
          </a:stretch>
        </p:blipFill>
        <p:spPr>
          <a:xfrm>
            <a:off x="8382000" y="6096000"/>
            <a:ext cx="701087" cy="667550"/>
          </a:xfrm>
          <a:prstGeom prst="rect">
            <a:avLst/>
          </a:prstGeom>
        </p:spPr>
      </p:pic>
      <p:sp>
        <p:nvSpPr>
          <p:cNvPr id="9" name="TextBox 8"/>
          <p:cNvSpPr txBox="1"/>
          <p:nvPr/>
        </p:nvSpPr>
        <p:spPr>
          <a:xfrm>
            <a:off x="5334000" y="1143000"/>
            <a:ext cx="3581400" cy="5447645"/>
          </a:xfrm>
          <a:prstGeom prst="rect">
            <a:avLst/>
          </a:prstGeom>
          <a:noFill/>
        </p:spPr>
        <p:txBody>
          <a:bodyPr wrap="square" rtlCol="0">
            <a:spAutoFit/>
          </a:bodyPr>
          <a:lstStyle/>
          <a:p>
            <a:pPr algn="ctr"/>
            <a:r>
              <a:rPr lang="en-US" sz="2400" b="1" i="1" dirty="0" smtClean="0">
                <a:solidFill>
                  <a:schemeClr val="bg1">
                    <a:lumMod val="50000"/>
                  </a:schemeClr>
                </a:solidFill>
                <a:latin typeface="Calibri" panose="020F0502020204030204" pitchFamily="34" charset="0"/>
              </a:rPr>
              <a:t>Torsion Bar </a:t>
            </a:r>
          </a:p>
          <a:p>
            <a:pPr algn="ctr"/>
            <a:endParaRPr lang="en-CA" sz="2400" b="1" i="1" dirty="0">
              <a:solidFill>
                <a:schemeClr val="bg1">
                  <a:lumMod val="50000"/>
                </a:schemeClr>
              </a:solidFill>
              <a:latin typeface="Calibri" panose="020F0502020204030204" pitchFamily="34" charset="0"/>
            </a:endParaRPr>
          </a:p>
          <a:p>
            <a:pPr algn="ctr"/>
            <a:r>
              <a:rPr lang="en-US" sz="2000" dirty="0">
                <a:solidFill>
                  <a:schemeClr val="bg1">
                    <a:lumMod val="50000"/>
                  </a:schemeClr>
                </a:solidFill>
                <a:latin typeface="Calibri" panose="020F0502020204030204" pitchFamily="34" charset="0"/>
              </a:rPr>
              <a:t>A torsion bar works by resisting the torque that is placed on it. When one end of the torsion bar is attached to an object that cannot be moved, the other end of the bar is twisted, causing torque to build up</a:t>
            </a:r>
            <a:endParaRPr lang="en-CA" sz="2000" dirty="0">
              <a:solidFill>
                <a:schemeClr val="bg1">
                  <a:lumMod val="50000"/>
                </a:schemeClr>
              </a:solidFill>
              <a:latin typeface="Calibri" panose="020F0502020204030204" pitchFamily="34" charset="0"/>
            </a:endParaRPr>
          </a:p>
          <a:p>
            <a:pPr algn="ctr"/>
            <a:r>
              <a:rPr lang="en-US" sz="2000" dirty="0">
                <a:solidFill>
                  <a:schemeClr val="bg1">
                    <a:lumMod val="50000"/>
                  </a:schemeClr>
                </a:solidFill>
                <a:latin typeface="Calibri" panose="020F0502020204030204" pitchFamily="34" charset="0"/>
              </a:rPr>
              <a:t> </a:t>
            </a:r>
            <a:endParaRPr lang="en-CA" sz="2000" dirty="0">
              <a:solidFill>
                <a:schemeClr val="bg1">
                  <a:lumMod val="50000"/>
                </a:schemeClr>
              </a:solidFill>
              <a:latin typeface="Calibri" panose="020F0502020204030204" pitchFamily="34" charset="0"/>
            </a:endParaRPr>
          </a:p>
          <a:p>
            <a:pPr algn="ctr"/>
            <a:r>
              <a:rPr lang="en-US" sz="2000" dirty="0">
                <a:solidFill>
                  <a:schemeClr val="bg1">
                    <a:lumMod val="50000"/>
                  </a:schemeClr>
                </a:solidFill>
                <a:latin typeface="Calibri" panose="020F0502020204030204" pitchFamily="34" charset="0"/>
              </a:rPr>
              <a:t>A torsion bar is far superior to a ‘spring system’ that loses strength over time and is inconsistent, and uneven, in tension/torque. The bar also has no </a:t>
            </a:r>
            <a:r>
              <a:rPr lang="en-US" sz="2000" dirty="0" smtClean="0">
                <a:solidFill>
                  <a:schemeClr val="bg1">
                    <a:lumMod val="50000"/>
                  </a:schemeClr>
                </a:solidFill>
                <a:latin typeface="Calibri" panose="020F0502020204030204" pitchFamily="34" charset="0"/>
              </a:rPr>
              <a:t>moving </a:t>
            </a:r>
            <a:r>
              <a:rPr lang="en-US" sz="2000" dirty="0">
                <a:solidFill>
                  <a:schemeClr val="bg1">
                    <a:lumMod val="50000"/>
                  </a:schemeClr>
                </a:solidFill>
                <a:latin typeface="Calibri" panose="020F0502020204030204" pitchFamily="34" charset="0"/>
              </a:rPr>
              <a:t>parts to wear out</a:t>
            </a:r>
            <a:endParaRPr lang="en-CA" sz="2000" dirty="0">
              <a:solidFill>
                <a:schemeClr val="bg1">
                  <a:lumMod val="50000"/>
                </a:schemeClr>
              </a:solidFill>
              <a:latin typeface="Calibri" panose="020F0502020204030204" pitchFamily="34" charset="0"/>
            </a:endParaRPr>
          </a:p>
          <a:p>
            <a:r>
              <a:rPr lang="en-US" sz="2000" dirty="0">
                <a:solidFill>
                  <a:schemeClr val="bg1">
                    <a:lumMod val="50000"/>
                  </a:schemeClr>
                </a:solidFill>
                <a:latin typeface="Calibri" panose="020F0502020204030204" pitchFamily="34" charset="0"/>
              </a:rPr>
              <a:t> </a:t>
            </a:r>
            <a:endParaRPr lang="en-CA" sz="2000" dirty="0">
              <a:solidFill>
                <a:schemeClr val="bg1">
                  <a:lumMod val="50000"/>
                </a:schemeClr>
              </a:solidFill>
              <a:latin typeface="Calibri" panose="020F0502020204030204" pitchFamily="34" charset="0"/>
            </a:endParaRPr>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62318" y="529093"/>
            <a:ext cx="3351064" cy="2520000"/>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62318" y="3733800"/>
            <a:ext cx="3351064" cy="2520000"/>
          </a:xfrm>
          <a:prstGeom prst="rect">
            <a:avLst/>
          </a:prstGeom>
        </p:spPr>
      </p:pic>
      <p:sp>
        <p:nvSpPr>
          <p:cNvPr id="11" name="TextBox 10"/>
          <p:cNvSpPr txBox="1"/>
          <p:nvPr/>
        </p:nvSpPr>
        <p:spPr>
          <a:xfrm>
            <a:off x="1600200" y="3124200"/>
            <a:ext cx="2438400" cy="369332"/>
          </a:xfrm>
          <a:prstGeom prst="rect">
            <a:avLst/>
          </a:prstGeom>
          <a:noFill/>
        </p:spPr>
        <p:txBody>
          <a:bodyPr wrap="square" rtlCol="0">
            <a:spAutoFit/>
          </a:bodyPr>
          <a:lstStyle/>
          <a:p>
            <a:r>
              <a:rPr lang="en-CA" dirty="0" smtClean="0">
                <a:solidFill>
                  <a:schemeClr val="bg1">
                    <a:lumMod val="50000"/>
                  </a:schemeClr>
                </a:solidFill>
              </a:rPr>
              <a:t>Torsion Bar : No Load</a:t>
            </a:r>
            <a:endParaRPr lang="en-CA" dirty="0">
              <a:solidFill>
                <a:schemeClr val="bg1">
                  <a:lumMod val="50000"/>
                </a:schemeClr>
              </a:solidFill>
            </a:endParaRPr>
          </a:p>
        </p:txBody>
      </p:sp>
      <p:sp>
        <p:nvSpPr>
          <p:cNvPr id="12" name="TextBox 11"/>
          <p:cNvSpPr txBox="1"/>
          <p:nvPr/>
        </p:nvSpPr>
        <p:spPr>
          <a:xfrm>
            <a:off x="1599127" y="6336268"/>
            <a:ext cx="2743200" cy="369332"/>
          </a:xfrm>
          <a:prstGeom prst="rect">
            <a:avLst/>
          </a:prstGeom>
          <a:noFill/>
        </p:spPr>
        <p:txBody>
          <a:bodyPr wrap="square" rtlCol="0">
            <a:spAutoFit/>
          </a:bodyPr>
          <a:lstStyle/>
          <a:p>
            <a:r>
              <a:rPr lang="en-CA" dirty="0" smtClean="0">
                <a:solidFill>
                  <a:schemeClr val="bg1">
                    <a:lumMod val="50000"/>
                  </a:schemeClr>
                </a:solidFill>
              </a:rPr>
              <a:t>Torsion Bar : With Load</a:t>
            </a:r>
            <a:endParaRPr lang="en-CA" dirty="0">
              <a:solidFill>
                <a:schemeClr val="bg1">
                  <a:lumMod val="50000"/>
                </a:schemeClr>
              </a:solidFill>
            </a:endParaRPr>
          </a:p>
        </p:txBody>
      </p:sp>
    </p:spTree>
    <p:extLst>
      <p:ext uri="{BB962C8B-B14F-4D97-AF65-F5344CB8AC3E}">
        <p14:creationId xmlns:p14="http://schemas.microsoft.com/office/powerpoint/2010/main" val="30772688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002.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77000" y="194320"/>
            <a:ext cx="2301373" cy="720080"/>
          </a:xfrm>
          <a:prstGeom prst="rect">
            <a:avLst/>
          </a:prstGeom>
        </p:spPr>
      </p:pic>
      <p:pic>
        <p:nvPicPr>
          <p:cNvPr id="2" name="Picture 1"/>
          <p:cNvPicPr>
            <a:picLocks noChangeAspect="1"/>
          </p:cNvPicPr>
          <p:nvPr/>
        </p:nvPicPr>
        <p:blipFill>
          <a:blip r:embed="rId4"/>
          <a:stretch>
            <a:fillRect/>
          </a:stretch>
        </p:blipFill>
        <p:spPr>
          <a:xfrm>
            <a:off x="8382000" y="6096000"/>
            <a:ext cx="701087" cy="667550"/>
          </a:xfrm>
          <a:prstGeom prst="rect">
            <a:avLst/>
          </a:prstGeom>
        </p:spPr>
      </p:pic>
      <p:sp>
        <p:nvSpPr>
          <p:cNvPr id="5" name="TextBox 4"/>
          <p:cNvSpPr txBox="1"/>
          <p:nvPr/>
        </p:nvSpPr>
        <p:spPr>
          <a:xfrm>
            <a:off x="5867400" y="1447800"/>
            <a:ext cx="3048000" cy="3631763"/>
          </a:xfrm>
          <a:prstGeom prst="rect">
            <a:avLst/>
          </a:prstGeom>
          <a:noFill/>
        </p:spPr>
        <p:txBody>
          <a:bodyPr wrap="square" rtlCol="0">
            <a:spAutoFit/>
          </a:bodyPr>
          <a:lstStyle/>
          <a:p>
            <a:pPr algn="ctr"/>
            <a:r>
              <a:rPr lang="en-US" sz="2400" b="1" i="1" dirty="0">
                <a:solidFill>
                  <a:schemeClr val="bg1">
                    <a:lumMod val="50000"/>
                  </a:schemeClr>
                </a:solidFill>
                <a:latin typeface="Calibri" panose="020F0502020204030204" pitchFamily="34" charset="0"/>
              </a:rPr>
              <a:t>Torsion Bar </a:t>
            </a:r>
            <a:endParaRPr lang="en-US" sz="2400" b="1" i="1" dirty="0" smtClean="0">
              <a:solidFill>
                <a:schemeClr val="bg1">
                  <a:lumMod val="50000"/>
                </a:schemeClr>
              </a:solidFill>
              <a:latin typeface="Calibri" panose="020F0502020204030204" pitchFamily="34" charset="0"/>
            </a:endParaRPr>
          </a:p>
          <a:p>
            <a:pPr algn="ctr"/>
            <a:r>
              <a:rPr lang="en-US" sz="2400" b="1" i="1" dirty="0" smtClean="0">
                <a:solidFill>
                  <a:schemeClr val="bg1">
                    <a:lumMod val="50000"/>
                  </a:schemeClr>
                </a:solidFill>
                <a:latin typeface="Calibri" panose="020F0502020204030204" pitchFamily="34" charset="0"/>
              </a:rPr>
              <a:t>Results</a:t>
            </a:r>
            <a:endParaRPr lang="en-US" sz="2400" b="1" i="1" dirty="0">
              <a:solidFill>
                <a:schemeClr val="bg1">
                  <a:lumMod val="50000"/>
                </a:schemeClr>
              </a:solidFill>
              <a:latin typeface="Calibri" panose="020F0502020204030204" pitchFamily="34" charset="0"/>
            </a:endParaRPr>
          </a:p>
          <a:p>
            <a:pPr algn="ctr"/>
            <a:endParaRPr lang="en-CA" sz="2400" b="1" i="1" dirty="0" smtClean="0">
              <a:solidFill>
                <a:schemeClr val="bg1">
                  <a:lumMod val="50000"/>
                </a:schemeClr>
              </a:solidFill>
              <a:latin typeface="Calibri" panose="020F0502020204030204" pitchFamily="34" charset="0"/>
            </a:endParaRPr>
          </a:p>
          <a:p>
            <a:pPr algn="ctr"/>
            <a:r>
              <a:rPr lang="en-US" sz="2000" dirty="0">
                <a:solidFill>
                  <a:schemeClr val="bg1">
                    <a:lumMod val="50000"/>
                  </a:schemeClr>
                </a:solidFill>
                <a:latin typeface="Calibri" panose="020F0502020204030204" pitchFamily="34" charset="0"/>
              </a:rPr>
              <a:t>Sitting experience is enhanced by constant, precise and accurate back support throughout the full recline range; realized from consistent tension/torque offered by the torsion bar</a:t>
            </a:r>
            <a:endParaRPr lang="en-CA" sz="2000" dirty="0">
              <a:solidFill>
                <a:schemeClr val="bg1">
                  <a:lumMod val="50000"/>
                </a:schemeClr>
              </a:solidFill>
              <a:latin typeface="Calibri" panose="020F0502020204030204" pitchFamily="34" charset="0"/>
            </a:endParaRPr>
          </a:p>
          <a:p>
            <a:endParaRPr lang="en-CA" dirty="0"/>
          </a:p>
        </p:txBody>
      </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6800" y="609599"/>
            <a:ext cx="4342944" cy="6153951"/>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86600" y="5860961"/>
            <a:ext cx="1505578" cy="612000"/>
          </a:xfrm>
          <a:prstGeom prst="rect">
            <a:avLst/>
          </a:prstGeom>
        </p:spPr>
      </p:pic>
    </p:spTree>
    <p:extLst>
      <p:ext uri="{BB962C8B-B14F-4D97-AF65-F5344CB8AC3E}">
        <p14:creationId xmlns:p14="http://schemas.microsoft.com/office/powerpoint/2010/main" val="23428578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002.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77000" y="194320"/>
            <a:ext cx="2301373" cy="720080"/>
          </a:xfrm>
          <a:prstGeom prst="rect">
            <a:avLst/>
          </a:prstGeom>
        </p:spPr>
      </p:pic>
      <p:pic>
        <p:nvPicPr>
          <p:cNvPr id="2" name="Picture 1"/>
          <p:cNvPicPr>
            <a:picLocks noChangeAspect="1"/>
          </p:cNvPicPr>
          <p:nvPr/>
        </p:nvPicPr>
        <p:blipFill>
          <a:blip r:embed="rId4"/>
          <a:stretch>
            <a:fillRect/>
          </a:stretch>
        </p:blipFill>
        <p:spPr>
          <a:xfrm>
            <a:off x="8382000" y="6096000"/>
            <a:ext cx="701087" cy="667550"/>
          </a:xfrm>
          <a:prstGeom prst="rect">
            <a:avLst/>
          </a:prstGeom>
        </p:spPr>
      </p:pic>
      <p:sp>
        <p:nvSpPr>
          <p:cNvPr id="5" name="TextBox 4"/>
          <p:cNvSpPr txBox="1"/>
          <p:nvPr/>
        </p:nvSpPr>
        <p:spPr>
          <a:xfrm>
            <a:off x="5867400" y="1789093"/>
            <a:ext cx="3048000" cy="4647426"/>
          </a:xfrm>
          <a:prstGeom prst="rect">
            <a:avLst/>
          </a:prstGeom>
          <a:noFill/>
        </p:spPr>
        <p:txBody>
          <a:bodyPr wrap="square" rtlCol="0">
            <a:spAutoFit/>
          </a:bodyPr>
          <a:lstStyle/>
          <a:p>
            <a:pPr algn="ctr"/>
            <a:r>
              <a:rPr lang="en-CA" sz="2400" b="1" i="1" dirty="0" smtClean="0">
                <a:solidFill>
                  <a:schemeClr val="bg1">
                    <a:lumMod val="50000"/>
                  </a:schemeClr>
                </a:solidFill>
                <a:latin typeface="Calibri" panose="020F0502020204030204" pitchFamily="34" charset="0"/>
              </a:rPr>
              <a:t>Back</a:t>
            </a:r>
          </a:p>
          <a:p>
            <a:pPr algn="ctr"/>
            <a:endParaRPr lang="en-CA" sz="2000" dirty="0">
              <a:solidFill>
                <a:schemeClr val="bg1">
                  <a:lumMod val="50000"/>
                </a:schemeClr>
              </a:solidFill>
              <a:latin typeface="Calibri" panose="020F0502020204030204" pitchFamily="34" charset="0"/>
            </a:endParaRPr>
          </a:p>
          <a:p>
            <a:pPr algn="ctr"/>
            <a:r>
              <a:rPr lang="en-CA" sz="2000" dirty="0" smtClean="0">
                <a:solidFill>
                  <a:schemeClr val="bg1">
                    <a:lumMod val="50000"/>
                  </a:schemeClr>
                </a:solidFill>
                <a:latin typeface="Calibri" panose="020F0502020204030204" pitchFamily="34" charset="0"/>
              </a:rPr>
              <a:t>ABLEX</a:t>
            </a:r>
            <a:r>
              <a:rPr lang="en-CA" sz="2000" dirty="0">
                <a:solidFill>
                  <a:schemeClr val="bg1">
                    <a:lumMod val="50000"/>
                  </a:schemeClr>
                </a:solidFill>
                <a:latin typeface="Calibri" panose="020F0502020204030204" pitchFamily="34" charset="0"/>
              </a:rPr>
              <a:t>™ dual mesh backing allows air to pass freely,</a:t>
            </a:r>
          </a:p>
          <a:p>
            <a:pPr algn="ctr"/>
            <a:r>
              <a:rPr lang="en-CA" sz="2000" dirty="0">
                <a:solidFill>
                  <a:schemeClr val="bg1">
                    <a:lumMod val="50000"/>
                  </a:schemeClr>
                </a:solidFill>
                <a:latin typeface="Calibri" panose="020F0502020204030204" pitchFamily="34" charset="0"/>
              </a:rPr>
              <a:t>making it comfortable in </a:t>
            </a:r>
            <a:endParaRPr lang="en-CA" sz="2000" dirty="0" smtClean="0">
              <a:solidFill>
                <a:schemeClr val="bg1">
                  <a:lumMod val="50000"/>
                </a:schemeClr>
              </a:solidFill>
              <a:latin typeface="Calibri" panose="020F0502020204030204" pitchFamily="34" charset="0"/>
            </a:endParaRPr>
          </a:p>
          <a:p>
            <a:pPr algn="ctr"/>
            <a:r>
              <a:rPr lang="en-CA" sz="2000" dirty="0" smtClean="0">
                <a:solidFill>
                  <a:schemeClr val="bg1">
                    <a:lumMod val="50000"/>
                  </a:schemeClr>
                </a:solidFill>
                <a:latin typeface="Calibri" panose="020F0502020204030204" pitchFamily="34" charset="0"/>
              </a:rPr>
              <a:t>all environments</a:t>
            </a:r>
          </a:p>
          <a:p>
            <a:pPr algn="ctr"/>
            <a:endParaRPr lang="en-CA" sz="2000" dirty="0">
              <a:solidFill>
                <a:schemeClr val="bg1">
                  <a:lumMod val="50000"/>
                </a:schemeClr>
              </a:solidFill>
              <a:latin typeface="Calibri" panose="020F0502020204030204" pitchFamily="34" charset="0"/>
            </a:endParaRPr>
          </a:p>
          <a:p>
            <a:pPr algn="ctr"/>
            <a:r>
              <a:rPr lang="en-CA" sz="2000" dirty="0" smtClean="0">
                <a:solidFill>
                  <a:schemeClr val="bg1">
                    <a:lumMod val="50000"/>
                  </a:schemeClr>
                </a:solidFill>
                <a:latin typeface="Calibri" panose="020F0502020204030204" pitchFamily="34" charset="0"/>
              </a:rPr>
              <a:t>It also boasts </a:t>
            </a:r>
          </a:p>
          <a:p>
            <a:pPr algn="ctr"/>
            <a:r>
              <a:rPr lang="en-CA" sz="2000" dirty="0" smtClean="0">
                <a:solidFill>
                  <a:schemeClr val="bg1">
                    <a:lumMod val="50000"/>
                  </a:schemeClr>
                </a:solidFill>
                <a:latin typeface="Calibri" panose="020F0502020204030204" pitchFamily="34" charset="0"/>
              </a:rPr>
              <a:t>dynamic movement … </a:t>
            </a:r>
          </a:p>
          <a:p>
            <a:pPr algn="ctr"/>
            <a:r>
              <a:rPr lang="en-CA" sz="2000" dirty="0" smtClean="0">
                <a:solidFill>
                  <a:schemeClr val="bg1">
                    <a:lumMod val="50000"/>
                  </a:schemeClr>
                </a:solidFill>
                <a:latin typeface="Calibri" panose="020F0502020204030204" pitchFamily="34" charset="0"/>
              </a:rPr>
              <a:t>in </a:t>
            </a:r>
            <a:r>
              <a:rPr lang="en-CA" sz="2000" dirty="0">
                <a:solidFill>
                  <a:schemeClr val="bg1">
                    <a:lumMod val="50000"/>
                  </a:schemeClr>
                </a:solidFill>
                <a:latin typeface="Calibri" panose="020F0502020204030204" pitchFamily="34" charset="0"/>
              </a:rPr>
              <a:t>other words, it </a:t>
            </a:r>
            <a:endParaRPr lang="en-CA" sz="2000" dirty="0" smtClean="0">
              <a:solidFill>
                <a:schemeClr val="bg1">
                  <a:lumMod val="50000"/>
                </a:schemeClr>
              </a:solidFill>
              <a:latin typeface="Calibri" panose="020F0502020204030204" pitchFamily="34" charset="0"/>
            </a:endParaRPr>
          </a:p>
          <a:p>
            <a:pPr algn="ctr"/>
            <a:r>
              <a:rPr lang="en-CA" sz="2000" dirty="0" smtClean="0">
                <a:solidFill>
                  <a:schemeClr val="bg1">
                    <a:lumMod val="50000"/>
                  </a:schemeClr>
                </a:solidFill>
                <a:latin typeface="Calibri" panose="020F0502020204030204" pitchFamily="34" charset="0"/>
              </a:rPr>
              <a:t>moves with you</a:t>
            </a:r>
            <a:endParaRPr lang="en-CA" dirty="0" smtClean="0"/>
          </a:p>
          <a:p>
            <a:endParaRPr lang="en-CA" dirty="0"/>
          </a:p>
          <a:p>
            <a:endParaRPr lang="en-CA" dirty="0" smtClean="0"/>
          </a:p>
          <a:p>
            <a:endParaRPr lang="en-CA" dirty="0"/>
          </a:p>
          <a:p>
            <a:endParaRPr lang="en-CA" dirty="0"/>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8200" y="1059257"/>
            <a:ext cx="4495800" cy="4700154"/>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86600" y="5860961"/>
            <a:ext cx="1505578" cy="612000"/>
          </a:xfrm>
          <a:prstGeom prst="rect">
            <a:avLst/>
          </a:prstGeom>
        </p:spPr>
      </p:pic>
    </p:spTree>
    <p:extLst>
      <p:ext uri="{BB962C8B-B14F-4D97-AF65-F5344CB8AC3E}">
        <p14:creationId xmlns:p14="http://schemas.microsoft.com/office/powerpoint/2010/main" val="3478539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002.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77000" y="194320"/>
            <a:ext cx="2301373" cy="720080"/>
          </a:xfrm>
          <a:prstGeom prst="rect">
            <a:avLst/>
          </a:prstGeom>
        </p:spPr>
      </p:pic>
      <p:pic>
        <p:nvPicPr>
          <p:cNvPr id="2" name="Picture 1"/>
          <p:cNvPicPr>
            <a:picLocks noChangeAspect="1"/>
          </p:cNvPicPr>
          <p:nvPr/>
        </p:nvPicPr>
        <p:blipFill>
          <a:blip r:embed="rId4"/>
          <a:stretch>
            <a:fillRect/>
          </a:stretch>
        </p:blipFill>
        <p:spPr>
          <a:xfrm>
            <a:off x="8382000" y="6096000"/>
            <a:ext cx="701087" cy="667550"/>
          </a:xfrm>
          <a:prstGeom prst="rect">
            <a:avLst/>
          </a:prstGeom>
        </p:spPr>
      </p:pic>
      <p:sp>
        <p:nvSpPr>
          <p:cNvPr id="5" name="TextBox 4"/>
          <p:cNvSpPr txBox="1"/>
          <p:nvPr/>
        </p:nvSpPr>
        <p:spPr>
          <a:xfrm>
            <a:off x="5867400" y="1789093"/>
            <a:ext cx="3048000" cy="4093428"/>
          </a:xfrm>
          <a:prstGeom prst="rect">
            <a:avLst/>
          </a:prstGeom>
          <a:noFill/>
        </p:spPr>
        <p:txBody>
          <a:bodyPr wrap="square" rtlCol="0">
            <a:spAutoFit/>
          </a:bodyPr>
          <a:lstStyle/>
          <a:p>
            <a:pPr algn="ctr"/>
            <a:r>
              <a:rPr lang="en-CA" sz="2400" b="1" i="1" dirty="0">
                <a:solidFill>
                  <a:schemeClr val="bg1">
                    <a:lumMod val="50000"/>
                  </a:schemeClr>
                </a:solidFill>
                <a:latin typeface="Calibri" panose="020F0502020204030204" pitchFamily="34" charset="0"/>
              </a:rPr>
              <a:t>Lumbar </a:t>
            </a:r>
            <a:r>
              <a:rPr lang="en-CA" sz="2400" b="1" i="1" dirty="0" smtClean="0">
                <a:solidFill>
                  <a:schemeClr val="bg1">
                    <a:lumMod val="50000"/>
                  </a:schemeClr>
                </a:solidFill>
                <a:latin typeface="Calibri" panose="020F0502020204030204" pitchFamily="34" charset="0"/>
              </a:rPr>
              <a:t>Support</a:t>
            </a:r>
          </a:p>
          <a:p>
            <a:pPr algn="ctr"/>
            <a:endParaRPr lang="en-CA" sz="2000" dirty="0">
              <a:solidFill>
                <a:schemeClr val="bg1">
                  <a:lumMod val="50000"/>
                </a:schemeClr>
              </a:solidFill>
              <a:latin typeface="Calibri" panose="020F0502020204030204" pitchFamily="34" charset="0"/>
            </a:endParaRPr>
          </a:p>
          <a:p>
            <a:pPr algn="ctr"/>
            <a:r>
              <a:rPr lang="en-CA" sz="2000" dirty="0" smtClean="0">
                <a:solidFill>
                  <a:schemeClr val="bg1">
                    <a:lumMod val="50000"/>
                  </a:schemeClr>
                </a:solidFill>
                <a:latin typeface="Calibri" panose="020F0502020204030204" pitchFamily="34" charset="0"/>
              </a:rPr>
              <a:t>The </a:t>
            </a:r>
            <a:r>
              <a:rPr lang="en-CA" sz="2000" dirty="0">
                <a:solidFill>
                  <a:schemeClr val="bg1">
                    <a:lumMod val="50000"/>
                  </a:schemeClr>
                </a:solidFill>
                <a:latin typeface="Calibri" panose="020F0502020204030204" pitchFamily="34" charset="0"/>
              </a:rPr>
              <a:t>contoured </a:t>
            </a:r>
            <a:r>
              <a:rPr lang="en-CA" sz="2000" dirty="0" smtClean="0">
                <a:solidFill>
                  <a:schemeClr val="bg1">
                    <a:lumMod val="50000"/>
                  </a:schemeClr>
                </a:solidFill>
                <a:latin typeface="Calibri" panose="020F0502020204030204" pitchFamily="34" charset="0"/>
              </a:rPr>
              <a:t>polyurethane lumbar </a:t>
            </a:r>
            <a:r>
              <a:rPr lang="en-CA" sz="2000" dirty="0">
                <a:solidFill>
                  <a:schemeClr val="bg1">
                    <a:lumMod val="50000"/>
                  </a:schemeClr>
                </a:solidFill>
                <a:latin typeface="Calibri" panose="020F0502020204030204" pitchFamily="34" charset="0"/>
              </a:rPr>
              <a:t>support </a:t>
            </a:r>
            <a:r>
              <a:rPr lang="en-CA" sz="2000" dirty="0" smtClean="0">
                <a:solidFill>
                  <a:schemeClr val="bg1">
                    <a:lumMod val="50000"/>
                  </a:schemeClr>
                </a:solidFill>
                <a:latin typeface="Calibri" panose="020F0502020204030204" pitchFamily="34" charset="0"/>
              </a:rPr>
              <a:t>pad, with easy vertical adjustment, provides the </a:t>
            </a:r>
            <a:r>
              <a:rPr lang="en-CA" sz="2000" dirty="0">
                <a:solidFill>
                  <a:schemeClr val="bg1">
                    <a:lumMod val="50000"/>
                  </a:schemeClr>
                </a:solidFill>
                <a:latin typeface="Calibri" panose="020F0502020204030204" pitchFamily="34" charset="0"/>
              </a:rPr>
              <a:t>user </a:t>
            </a:r>
            <a:r>
              <a:rPr lang="en-CA" sz="2000" dirty="0" smtClean="0">
                <a:solidFill>
                  <a:schemeClr val="bg1">
                    <a:lumMod val="50000"/>
                  </a:schemeClr>
                </a:solidFill>
                <a:latin typeface="Calibri" panose="020F0502020204030204" pitchFamily="34" charset="0"/>
              </a:rPr>
              <a:t>the </a:t>
            </a:r>
          </a:p>
          <a:p>
            <a:pPr algn="ctr"/>
            <a:r>
              <a:rPr lang="en-CA" sz="2000" dirty="0" smtClean="0">
                <a:solidFill>
                  <a:schemeClr val="bg1">
                    <a:lumMod val="50000"/>
                  </a:schemeClr>
                </a:solidFill>
                <a:latin typeface="Calibri" panose="020F0502020204030204" pitchFamily="34" charset="0"/>
              </a:rPr>
              <a:t>exact </a:t>
            </a:r>
            <a:r>
              <a:rPr lang="en-CA" sz="2000" dirty="0">
                <a:solidFill>
                  <a:schemeClr val="bg1">
                    <a:lumMod val="50000"/>
                  </a:schemeClr>
                </a:solidFill>
                <a:latin typeface="Calibri" panose="020F0502020204030204" pitchFamily="34" charset="0"/>
              </a:rPr>
              <a:t>support needed</a:t>
            </a:r>
          </a:p>
          <a:p>
            <a:pPr algn="ctr"/>
            <a:r>
              <a:rPr lang="en-CA" sz="2000" dirty="0">
                <a:solidFill>
                  <a:schemeClr val="bg1">
                    <a:lumMod val="50000"/>
                  </a:schemeClr>
                </a:solidFill>
                <a:latin typeface="Calibri" panose="020F0502020204030204" pitchFamily="34" charset="0"/>
              </a:rPr>
              <a:t>for a comfortable sitting </a:t>
            </a:r>
            <a:r>
              <a:rPr lang="en-CA" sz="2000" dirty="0" smtClean="0">
                <a:solidFill>
                  <a:schemeClr val="bg1">
                    <a:lumMod val="50000"/>
                  </a:schemeClr>
                </a:solidFill>
                <a:latin typeface="Calibri" panose="020F0502020204030204" pitchFamily="34" charset="0"/>
              </a:rPr>
              <a:t>experience</a:t>
            </a:r>
            <a:endParaRPr lang="en-CA" sz="2000" dirty="0">
              <a:solidFill>
                <a:schemeClr val="bg1">
                  <a:lumMod val="50000"/>
                </a:schemeClr>
              </a:solidFill>
              <a:latin typeface="Calibri" panose="020F0502020204030204" pitchFamily="34" charset="0"/>
            </a:endParaRPr>
          </a:p>
          <a:p>
            <a:pPr algn="ctr"/>
            <a:endParaRPr lang="en-CA" sz="2000" dirty="0" smtClean="0">
              <a:solidFill>
                <a:schemeClr val="bg1">
                  <a:lumMod val="50000"/>
                </a:schemeClr>
              </a:solidFill>
              <a:latin typeface="Calibri" panose="020F0502020204030204" pitchFamily="34" charset="0"/>
            </a:endParaRPr>
          </a:p>
          <a:p>
            <a:endParaRPr lang="en-CA" dirty="0"/>
          </a:p>
          <a:p>
            <a:endParaRPr lang="en-CA" dirty="0"/>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9600" y="1524000"/>
            <a:ext cx="5030985" cy="3557016"/>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86600" y="5860961"/>
            <a:ext cx="1505578" cy="612000"/>
          </a:xfrm>
          <a:prstGeom prst="rect">
            <a:avLst/>
          </a:prstGeom>
        </p:spPr>
      </p:pic>
    </p:spTree>
    <p:extLst>
      <p:ext uri="{BB962C8B-B14F-4D97-AF65-F5344CB8AC3E}">
        <p14:creationId xmlns:p14="http://schemas.microsoft.com/office/powerpoint/2010/main" val="27724823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002.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77000" y="194320"/>
            <a:ext cx="2301373" cy="720080"/>
          </a:xfrm>
          <a:prstGeom prst="rect">
            <a:avLst/>
          </a:prstGeom>
        </p:spPr>
      </p:pic>
      <p:pic>
        <p:nvPicPr>
          <p:cNvPr id="2" name="Picture 1"/>
          <p:cNvPicPr>
            <a:picLocks noChangeAspect="1"/>
          </p:cNvPicPr>
          <p:nvPr/>
        </p:nvPicPr>
        <p:blipFill>
          <a:blip r:embed="rId4"/>
          <a:stretch>
            <a:fillRect/>
          </a:stretch>
        </p:blipFill>
        <p:spPr>
          <a:xfrm>
            <a:off x="8382000" y="6096000"/>
            <a:ext cx="701087" cy="667550"/>
          </a:xfrm>
          <a:prstGeom prst="rect">
            <a:avLst/>
          </a:prstGeom>
        </p:spPr>
      </p:pic>
      <p:sp>
        <p:nvSpPr>
          <p:cNvPr id="5" name="TextBox 4"/>
          <p:cNvSpPr txBox="1"/>
          <p:nvPr/>
        </p:nvSpPr>
        <p:spPr>
          <a:xfrm>
            <a:off x="5867400" y="1789093"/>
            <a:ext cx="3048000" cy="3200876"/>
          </a:xfrm>
          <a:prstGeom prst="rect">
            <a:avLst/>
          </a:prstGeom>
          <a:noFill/>
        </p:spPr>
        <p:txBody>
          <a:bodyPr wrap="square" rtlCol="0">
            <a:spAutoFit/>
          </a:bodyPr>
          <a:lstStyle/>
          <a:p>
            <a:pPr algn="ctr"/>
            <a:r>
              <a:rPr lang="en-CA" sz="2400" b="1" i="1" dirty="0">
                <a:solidFill>
                  <a:schemeClr val="bg1">
                    <a:lumMod val="50000"/>
                  </a:schemeClr>
                </a:solidFill>
                <a:latin typeface="Calibri" panose="020F0502020204030204" pitchFamily="34" charset="0"/>
              </a:rPr>
              <a:t>3D </a:t>
            </a:r>
            <a:r>
              <a:rPr lang="en-CA" sz="2400" b="1" i="1" dirty="0" smtClean="0">
                <a:solidFill>
                  <a:schemeClr val="bg1">
                    <a:lumMod val="50000"/>
                  </a:schemeClr>
                </a:solidFill>
                <a:latin typeface="Calibri" panose="020F0502020204030204" pitchFamily="34" charset="0"/>
              </a:rPr>
              <a:t>Armrests</a:t>
            </a:r>
          </a:p>
          <a:p>
            <a:pPr algn="ctr"/>
            <a:endParaRPr lang="en-CA" sz="2000" dirty="0" smtClean="0">
              <a:solidFill>
                <a:schemeClr val="bg1">
                  <a:lumMod val="50000"/>
                </a:schemeClr>
              </a:solidFill>
              <a:latin typeface="Calibri" panose="020F0502020204030204" pitchFamily="34" charset="0"/>
            </a:endParaRPr>
          </a:p>
          <a:p>
            <a:pPr algn="ctr"/>
            <a:r>
              <a:rPr lang="en-CA" sz="2000" dirty="0" smtClean="0">
                <a:solidFill>
                  <a:schemeClr val="bg1">
                    <a:lumMod val="50000"/>
                  </a:schemeClr>
                </a:solidFill>
                <a:latin typeface="Calibri" panose="020F0502020204030204" pitchFamily="34" charset="0"/>
              </a:rPr>
              <a:t>Height </a:t>
            </a:r>
            <a:r>
              <a:rPr lang="en-CA" sz="2000" dirty="0">
                <a:solidFill>
                  <a:schemeClr val="bg1">
                    <a:lumMod val="50000"/>
                  </a:schemeClr>
                </a:solidFill>
                <a:latin typeface="Calibri" panose="020F0502020204030204" pitchFamily="34" charset="0"/>
              </a:rPr>
              <a:t>and width </a:t>
            </a:r>
            <a:r>
              <a:rPr lang="en-CA" sz="2000" dirty="0" smtClean="0">
                <a:solidFill>
                  <a:schemeClr val="bg1">
                    <a:lumMod val="50000"/>
                  </a:schemeClr>
                </a:solidFill>
                <a:latin typeface="Calibri" panose="020F0502020204030204" pitchFamily="34" charset="0"/>
              </a:rPr>
              <a:t>adjustable with lockable </a:t>
            </a:r>
            <a:r>
              <a:rPr lang="en-CA" sz="2000" dirty="0">
                <a:solidFill>
                  <a:schemeClr val="bg1">
                    <a:lumMod val="50000"/>
                  </a:schemeClr>
                </a:solidFill>
                <a:latin typeface="Calibri" panose="020F0502020204030204" pitchFamily="34" charset="0"/>
              </a:rPr>
              <a:t>swivel </a:t>
            </a:r>
            <a:r>
              <a:rPr lang="en-CA" sz="2000" dirty="0" smtClean="0">
                <a:solidFill>
                  <a:schemeClr val="bg1">
                    <a:lumMod val="50000"/>
                  </a:schemeClr>
                </a:solidFill>
                <a:latin typeface="Calibri" panose="020F0502020204030204" pitchFamily="34" charset="0"/>
              </a:rPr>
              <a:t>adjustment</a:t>
            </a:r>
          </a:p>
          <a:p>
            <a:pPr algn="ctr"/>
            <a:endParaRPr lang="en-CA" sz="2000" dirty="0">
              <a:solidFill>
                <a:schemeClr val="bg1">
                  <a:lumMod val="50000"/>
                </a:schemeClr>
              </a:solidFill>
              <a:latin typeface="Calibri" panose="020F0502020204030204" pitchFamily="34" charset="0"/>
            </a:endParaRPr>
          </a:p>
          <a:p>
            <a:pPr algn="ctr"/>
            <a:r>
              <a:rPr lang="en-CA" sz="2000" dirty="0" smtClean="0">
                <a:solidFill>
                  <a:schemeClr val="bg1">
                    <a:lumMod val="50000"/>
                  </a:schemeClr>
                </a:solidFill>
                <a:latin typeface="Calibri" panose="020F0502020204030204" pitchFamily="34" charset="0"/>
              </a:rPr>
              <a:t>Polyurethane </a:t>
            </a:r>
            <a:r>
              <a:rPr lang="en-CA" sz="2000" dirty="0">
                <a:solidFill>
                  <a:schemeClr val="bg1">
                    <a:lumMod val="50000"/>
                  </a:schemeClr>
                </a:solidFill>
                <a:latin typeface="Calibri" panose="020F0502020204030204" pitchFamily="34" charset="0"/>
              </a:rPr>
              <a:t>arm</a:t>
            </a:r>
          </a:p>
          <a:p>
            <a:pPr algn="ctr"/>
            <a:r>
              <a:rPr lang="en-CA" sz="2000" dirty="0">
                <a:solidFill>
                  <a:schemeClr val="bg1">
                    <a:lumMod val="50000"/>
                  </a:schemeClr>
                </a:solidFill>
                <a:latin typeface="Calibri" panose="020F0502020204030204" pitchFamily="34" charset="0"/>
              </a:rPr>
              <a:t>pad for </a:t>
            </a:r>
            <a:r>
              <a:rPr lang="en-CA" sz="2000" dirty="0" smtClean="0">
                <a:solidFill>
                  <a:schemeClr val="bg1">
                    <a:lumMod val="50000"/>
                  </a:schemeClr>
                </a:solidFill>
                <a:latin typeface="Calibri" panose="020F0502020204030204" pitchFamily="34" charset="0"/>
              </a:rPr>
              <a:t>durability</a:t>
            </a:r>
          </a:p>
          <a:p>
            <a:endParaRPr lang="en-CA" sz="2000" dirty="0">
              <a:solidFill>
                <a:schemeClr val="bg1">
                  <a:lumMod val="50000"/>
                </a:schemeClr>
              </a:solidFill>
              <a:latin typeface="Calibri" panose="020F0502020204030204" pitchFamily="34" charset="0"/>
            </a:endParaRPr>
          </a:p>
          <a:p>
            <a:endParaRPr lang="en-CA" dirty="0"/>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200" y="1447800"/>
            <a:ext cx="5394960" cy="4495800"/>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86600" y="5860961"/>
            <a:ext cx="1505578" cy="612000"/>
          </a:xfrm>
          <a:prstGeom prst="rect">
            <a:avLst/>
          </a:prstGeom>
        </p:spPr>
      </p:pic>
    </p:spTree>
    <p:extLst>
      <p:ext uri="{BB962C8B-B14F-4D97-AF65-F5344CB8AC3E}">
        <p14:creationId xmlns:p14="http://schemas.microsoft.com/office/powerpoint/2010/main" val="41880011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002.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77000" y="194320"/>
            <a:ext cx="2301373" cy="720080"/>
          </a:xfrm>
          <a:prstGeom prst="rect">
            <a:avLst/>
          </a:prstGeom>
        </p:spPr>
      </p:pic>
      <p:pic>
        <p:nvPicPr>
          <p:cNvPr id="2" name="Picture 1"/>
          <p:cNvPicPr>
            <a:picLocks noChangeAspect="1"/>
          </p:cNvPicPr>
          <p:nvPr/>
        </p:nvPicPr>
        <p:blipFill>
          <a:blip r:embed="rId4"/>
          <a:stretch>
            <a:fillRect/>
          </a:stretch>
        </p:blipFill>
        <p:spPr>
          <a:xfrm>
            <a:off x="8382000" y="6096000"/>
            <a:ext cx="701087" cy="667550"/>
          </a:xfrm>
          <a:prstGeom prst="rect">
            <a:avLst/>
          </a:prstGeom>
        </p:spPr>
      </p:pic>
      <p:sp>
        <p:nvSpPr>
          <p:cNvPr id="5" name="TextBox 4"/>
          <p:cNvSpPr txBox="1"/>
          <p:nvPr/>
        </p:nvSpPr>
        <p:spPr>
          <a:xfrm>
            <a:off x="5867400" y="1066800"/>
            <a:ext cx="3124200" cy="5693866"/>
          </a:xfrm>
          <a:prstGeom prst="rect">
            <a:avLst/>
          </a:prstGeom>
          <a:noFill/>
        </p:spPr>
        <p:txBody>
          <a:bodyPr wrap="square" rtlCol="0">
            <a:spAutoFit/>
          </a:bodyPr>
          <a:lstStyle/>
          <a:p>
            <a:pPr algn="ctr"/>
            <a:r>
              <a:rPr lang="en-CA" sz="2400" b="1" i="1" dirty="0" smtClean="0">
                <a:solidFill>
                  <a:schemeClr val="bg1">
                    <a:lumMod val="50000"/>
                  </a:schemeClr>
                </a:solidFill>
                <a:latin typeface="Calibri" panose="020F0502020204030204" pitchFamily="34" charset="0"/>
              </a:rPr>
              <a:t>Seat</a:t>
            </a:r>
          </a:p>
          <a:p>
            <a:pPr algn="ctr"/>
            <a:endParaRPr lang="en-CA" sz="2000" dirty="0">
              <a:solidFill>
                <a:schemeClr val="bg1">
                  <a:lumMod val="50000"/>
                </a:schemeClr>
              </a:solidFill>
              <a:latin typeface="Calibri" panose="020F0502020204030204" pitchFamily="34" charset="0"/>
            </a:endParaRPr>
          </a:p>
          <a:p>
            <a:pPr algn="ctr"/>
            <a:r>
              <a:rPr lang="en-CA" sz="2000" dirty="0" smtClean="0">
                <a:solidFill>
                  <a:schemeClr val="bg1">
                    <a:lumMod val="50000"/>
                  </a:schemeClr>
                </a:solidFill>
                <a:latin typeface="Calibri" panose="020F0502020204030204" pitchFamily="34" charset="0"/>
              </a:rPr>
              <a:t>Fabric or mesh seat; incorporating </a:t>
            </a:r>
            <a:r>
              <a:rPr lang="en-CA" sz="2000" dirty="0">
                <a:solidFill>
                  <a:schemeClr val="bg1">
                    <a:lumMod val="50000"/>
                  </a:schemeClr>
                </a:solidFill>
                <a:latin typeface="Calibri" panose="020F0502020204030204" pitchFamily="34" charset="0"/>
              </a:rPr>
              <a:t>a “waterfall”</a:t>
            </a:r>
          </a:p>
          <a:p>
            <a:pPr algn="ctr"/>
            <a:r>
              <a:rPr lang="en-CA" sz="2000" dirty="0">
                <a:solidFill>
                  <a:schemeClr val="bg1">
                    <a:lumMod val="50000"/>
                  </a:schemeClr>
                </a:solidFill>
                <a:latin typeface="Calibri" panose="020F0502020204030204" pitchFamily="34" charset="0"/>
              </a:rPr>
              <a:t>design that gently slopes away from the legs</a:t>
            </a:r>
            <a:r>
              <a:rPr lang="en-CA" sz="2000" dirty="0" smtClean="0">
                <a:solidFill>
                  <a:schemeClr val="bg1">
                    <a:lumMod val="50000"/>
                  </a:schemeClr>
                </a:solidFill>
                <a:latin typeface="Calibri" panose="020F0502020204030204" pitchFamily="34" charset="0"/>
              </a:rPr>
              <a:t>, minimizing </a:t>
            </a:r>
            <a:r>
              <a:rPr lang="en-CA" sz="2000" dirty="0">
                <a:solidFill>
                  <a:schemeClr val="bg1">
                    <a:lumMod val="50000"/>
                  </a:schemeClr>
                </a:solidFill>
                <a:latin typeface="Calibri" panose="020F0502020204030204" pitchFamily="34" charset="0"/>
              </a:rPr>
              <a:t>pressure </a:t>
            </a:r>
          </a:p>
          <a:p>
            <a:pPr algn="ctr"/>
            <a:r>
              <a:rPr lang="en-CA" sz="2000" dirty="0">
                <a:solidFill>
                  <a:schemeClr val="bg1">
                    <a:lumMod val="50000"/>
                  </a:schemeClr>
                </a:solidFill>
                <a:latin typeface="Calibri" panose="020F0502020204030204" pitchFamily="34" charset="0"/>
              </a:rPr>
              <a:t>on the thighs</a:t>
            </a:r>
          </a:p>
          <a:p>
            <a:pPr algn="ctr"/>
            <a:endParaRPr lang="en-CA" sz="2000" dirty="0">
              <a:solidFill>
                <a:schemeClr val="bg1">
                  <a:lumMod val="50000"/>
                </a:schemeClr>
              </a:solidFill>
              <a:latin typeface="Calibri" panose="020F0502020204030204" pitchFamily="34" charset="0"/>
            </a:endParaRPr>
          </a:p>
          <a:p>
            <a:pPr algn="ctr"/>
            <a:r>
              <a:rPr lang="en-CA" sz="2000" dirty="0">
                <a:solidFill>
                  <a:schemeClr val="bg1">
                    <a:lumMod val="50000"/>
                  </a:schemeClr>
                </a:solidFill>
                <a:latin typeface="Calibri" panose="020F0502020204030204" pitchFamily="34" charset="0"/>
              </a:rPr>
              <a:t>Fabric </a:t>
            </a:r>
            <a:r>
              <a:rPr lang="en-CA" sz="2000" dirty="0" smtClean="0">
                <a:solidFill>
                  <a:schemeClr val="bg1">
                    <a:lumMod val="50000"/>
                  </a:schemeClr>
                </a:solidFill>
                <a:latin typeface="Calibri" panose="020F0502020204030204" pitchFamily="34" charset="0"/>
              </a:rPr>
              <a:t>seat consists </a:t>
            </a:r>
            <a:r>
              <a:rPr lang="en-CA" sz="2000" dirty="0">
                <a:solidFill>
                  <a:schemeClr val="bg1">
                    <a:lumMod val="50000"/>
                  </a:schemeClr>
                </a:solidFill>
                <a:latin typeface="Calibri" panose="020F0502020204030204" pitchFamily="34" charset="0"/>
              </a:rPr>
              <a:t>of </a:t>
            </a:r>
          </a:p>
          <a:p>
            <a:pPr algn="ctr"/>
            <a:r>
              <a:rPr lang="en-CA" sz="2000" dirty="0">
                <a:solidFill>
                  <a:schemeClr val="bg1">
                    <a:lumMod val="50000"/>
                  </a:schemeClr>
                </a:solidFill>
                <a:latin typeface="Calibri" panose="020F0502020204030204" pitchFamily="34" charset="0"/>
              </a:rPr>
              <a:t>ENERSORB™ </a:t>
            </a:r>
            <a:r>
              <a:rPr lang="en-CA" sz="2000" dirty="0" smtClean="0">
                <a:solidFill>
                  <a:schemeClr val="bg1">
                    <a:lumMod val="50000"/>
                  </a:schemeClr>
                </a:solidFill>
                <a:latin typeface="Calibri" panose="020F0502020204030204" pitchFamily="34" charset="0"/>
              </a:rPr>
              <a:t>cushioning,  allowing </a:t>
            </a:r>
            <a:r>
              <a:rPr lang="en-CA" sz="2000" dirty="0">
                <a:solidFill>
                  <a:schemeClr val="bg1">
                    <a:lumMod val="50000"/>
                  </a:schemeClr>
                </a:solidFill>
                <a:latin typeface="Calibri" panose="020F0502020204030204" pitchFamily="34" charset="0"/>
              </a:rPr>
              <a:t>for greater blood circulation </a:t>
            </a:r>
            <a:r>
              <a:rPr lang="en-CA" sz="2000" dirty="0" smtClean="0">
                <a:solidFill>
                  <a:schemeClr val="bg1">
                    <a:lumMod val="50000"/>
                  </a:schemeClr>
                </a:solidFill>
                <a:latin typeface="Calibri" panose="020F0502020204030204" pitchFamily="34" charset="0"/>
              </a:rPr>
              <a:t>which reduces </a:t>
            </a:r>
            <a:r>
              <a:rPr lang="en-CA" sz="2000" dirty="0">
                <a:solidFill>
                  <a:schemeClr val="bg1">
                    <a:lumMod val="50000"/>
                  </a:schemeClr>
                </a:solidFill>
                <a:latin typeface="Calibri" panose="020F0502020204030204" pitchFamily="34" charset="0"/>
              </a:rPr>
              <a:t>seating pressure points</a:t>
            </a:r>
          </a:p>
          <a:p>
            <a:pPr algn="ctr"/>
            <a:endParaRPr lang="en-CA" sz="2000" dirty="0" smtClean="0">
              <a:solidFill>
                <a:schemeClr val="bg1">
                  <a:lumMod val="50000"/>
                </a:schemeClr>
              </a:solidFill>
              <a:latin typeface="Calibri" panose="020F0502020204030204" pitchFamily="34" charset="0"/>
            </a:endParaRPr>
          </a:p>
          <a:p>
            <a:pPr algn="ctr"/>
            <a:r>
              <a:rPr lang="en-CA" sz="2000" dirty="0" smtClean="0">
                <a:solidFill>
                  <a:schemeClr val="bg1">
                    <a:lumMod val="50000"/>
                  </a:schemeClr>
                </a:solidFill>
                <a:latin typeface="Calibri" panose="020F0502020204030204" pitchFamily="34" charset="0"/>
              </a:rPr>
              <a:t>Mesh seat offers ABLEX mesh, with dynamic adaptability and movement</a:t>
            </a:r>
            <a:endParaRPr lang="en-CA" dirty="0"/>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7796" y="1464972"/>
            <a:ext cx="5439604" cy="2038856"/>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4800" y="4225351"/>
            <a:ext cx="5093189" cy="2238134"/>
          </a:xfrm>
          <a:prstGeom prst="rect">
            <a:avLst/>
          </a:prstGeom>
        </p:spPr>
      </p:pic>
    </p:spTree>
    <p:extLst>
      <p:ext uri="{BB962C8B-B14F-4D97-AF65-F5344CB8AC3E}">
        <p14:creationId xmlns:p14="http://schemas.microsoft.com/office/powerpoint/2010/main" val="2522067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TC103090434[[fn=Wood Type]]</Template>
  <TotalTime>8211</TotalTime>
  <Words>447</Words>
  <Application>Microsoft Office PowerPoint</Application>
  <PresentationFormat>On-screen Show (4:3)</PresentationFormat>
  <Paragraphs>163</Paragraphs>
  <Slides>16</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Calibri</vt:lpstr>
      <vt:lpstr>Rockwell</vt:lpstr>
      <vt:lpstr>Rockwell Condensed</vt:lpstr>
      <vt:lpstr>Wingdings</vt:lpstr>
      <vt:lpstr>Wood Type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2009 GFG Sales Meeting</dc:title>
  <dc:creator>User</dc:creator>
  <cp:lastModifiedBy>Mark Francis</cp:lastModifiedBy>
  <cp:revision>533</cp:revision>
  <cp:lastPrinted>2014-04-11T18:30:27Z</cp:lastPrinted>
  <dcterms:created xsi:type="dcterms:W3CDTF">2009-10-05T20:34:28Z</dcterms:created>
  <dcterms:modified xsi:type="dcterms:W3CDTF">2015-10-27T19:04:15Z</dcterms:modified>
</cp:coreProperties>
</file>