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797" r:id="rId2"/>
    <p:sldId id="806" r:id="rId3"/>
    <p:sldId id="805" r:id="rId4"/>
    <p:sldId id="808" r:id="rId5"/>
    <p:sldId id="809" r:id="rId6"/>
    <p:sldId id="804" r:id="rId7"/>
    <p:sldId id="810" r:id="rId8"/>
    <p:sldId id="813" r:id="rId9"/>
    <p:sldId id="812" r:id="rId10"/>
    <p:sldId id="798" r:id="rId11"/>
    <p:sldId id="799" r:id="rId12"/>
    <p:sldId id="800" r:id="rId13"/>
    <p:sldId id="81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67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85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9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31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98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5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32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24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30" y="5376000"/>
            <a:ext cx="25291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10745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733014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81400" cy="2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89093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Dress for Success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Brings an immediate sophisticated and clean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look to any meeting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conference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room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943"/>
            <a:ext cx="4343384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2" y="5502879"/>
            <a:ext cx="2109216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  <a:endParaRPr lang="en-CA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Synchronous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</a:t>
            </a:r>
          </a:p>
          <a:p>
            <a:pPr algn="ctr"/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 Lock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Lift</a:t>
            </a:r>
          </a:p>
          <a:p>
            <a:pPr algn="ctr"/>
            <a:endParaRPr lang="en-CA" sz="2000" dirty="0" smtClean="0"/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Control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4800"/>
            <a:ext cx="4445663" cy="374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8" y="6096000"/>
            <a:ext cx="151748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55899"/>
            <a:ext cx="304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added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lateral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™ cushioning 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328"/>
            <a:ext cx="2209800" cy="610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8" y="6096000"/>
            <a:ext cx="151748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29540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front </a:t>
            </a:r>
            <a:endParaRPr lang="en-CA" sz="2000" dirty="0"/>
          </a:p>
          <a:p>
            <a:endParaRPr lang="en-CA" sz="2000" dirty="0"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Breathable mesh at back of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allows for air release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related to leather cover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 ENERSORB™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absorbs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conforms to the weight and shape of the user, dispersing weight not only vertically, but horizontally as well; dramatically reducing potential for sitting fatigue</a:t>
            </a:r>
            <a:endParaRPr lang="en-CA" sz="2000" dirty="0"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4730988" cy="17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169855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polyurethane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pads</a:t>
            </a:r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3821058" cy="298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8" y="6096000"/>
            <a:ext cx="151748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4478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Plus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/ Madras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Always Italian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Vinyl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Full Leather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Upholstery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 NOTE: A pillow upholstery technique is used with vinyl, leather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leather plus to provide a wrinkled, plush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appearance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3" y="738000"/>
            <a:ext cx="440562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1600200"/>
            <a:ext cx="3048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Options</a:t>
            </a:r>
            <a:endParaRPr lang="en-CA" sz="2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 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Available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with,</a:t>
            </a:r>
          </a:p>
          <a:p>
            <a:pPr algn="ctr">
              <a:spcAft>
                <a:spcPts val="0"/>
              </a:spcAft>
            </a:pP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or without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, arms</a:t>
            </a:r>
          </a:p>
          <a:p>
            <a:pPr algn="ctr">
              <a:spcAft>
                <a:spcPts val="0"/>
              </a:spcAft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Polished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aluminum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base</a:t>
            </a:r>
          </a:p>
          <a:p>
            <a:pPr algn="ctr">
              <a:spcAft>
                <a:spcPts val="0"/>
              </a:spcAft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venir LT 35 Light" panose="020B0303020000020003" pitchFamily="34" charset="0"/>
              </a:rPr>
              <a:t>California Fire Code #133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wiss721BT-RomanCondensed"/>
            </a:endParaRPr>
          </a:p>
          <a:p>
            <a:pPr algn="ctr">
              <a:spcAft>
                <a:spcPts val="0"/>
              </a:spcAft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Tile Casters 2”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Swiss721BT-RomanCondensed"/>
            </a:endParaRPr>
          </a:p>
          <a:p>
            <a:pPr algn="ctr">
              <a:spcAft>
                <a:spcPts val="0"/>
              </a:spcAft>
            </a:pP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Auto-Return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Gas </a:t>
            </a:r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Lift</a:t>
            </a:r>
          </a:p>
          <a:p>
            <a:pPr algn="ctr">
              <a:spcAft>
                <a:spcPts val="0"/>
              </a:spcAft>
            </a:pP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[seat 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height range 16"-18</a:t>
            </a:r>
            <a:r>
              <a:rPr lang="en-CA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½“]</a:t>
            </a:r>
          </a:p>
          <a:p>
            <a:pPr algn="ctr">
              <a:spcAft>
                <a:spcPts val="0"/>
              </a:spcAft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wiss721BT-RomanCondensed"/>
              </a:rPr>
              <a:t>3" Carpet Casters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8" y="685800"/>
            <a:ext cx="402733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399" y="1447800"/>
            <a:ext cx="304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Executive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Lawyers &amp; Accountants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Steelcase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Jacket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2" y="1806962"/>
            <a:ext cx="5205149" cy="3570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58" y="6096000"/>
            <a:ext cx="151748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8246</TotalTime>
  <Words>242</Words>
  <Application>Microsoft Office PowerPoint</Application>
  <PresentationFormat>On-screen Show (4:3)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Avenir LT 35 Light</vt:lpstr>
      <vt:lpstr>Calibri</vt:lpstr>
      <vt:lpstr>Rockwell</vt:lpstr>
      <vt:lpstr>Rockwell Condensed</vt:lpstr>
      <vt:lpstr>Swiss721BT-RomanCondensed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484</cp:revision>
  <cp:lastPrinted>2014-04-11T18:30:27Z</cp:lastPrinted>
  <dcterms:created xsi:type="dcterms:W3CDTF">2009-10-05T20:34:28Z</dcterms:created>
  <dcterms:modified xsi:type="dcterms:W3CDTF">2015-10-27T18:28:13Z</dcterms:modified>
</cp:coreProperties>
</file>