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797" r:id="rId2"/>
    <p:sldId id="777" r:id="rId3"/>
    <p:sldId id="798" r:id="rId4"/>
    <p:sldId id="779" r:id="rId5"/>
    <p:sldId id="780" r:id="rId6"/>
    <p:sldId id="781" r:id="rId7"/>
    <p:sldId id="778" r:id="rId8"/>
    <p:sldId id="782" r:id="rId9"/>
    <p:sldId id="800" r:id="rId10"/>
    <p:sldId id="799" r:id="rId11"/>
    <p:sldId id="801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3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02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2824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01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05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37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66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43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33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72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46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pe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10200"/>
            <a:ext cx="90830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67" y="5307378"/>
            <a:ext cx="227602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free facility; powered by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0" y="914400"/>
            <a:ext cx="429252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789093"/>
            <a:ext cx="3124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is How We Stack up Against the Competition</a:t>
            </a:r>
          </a:p>
          <a:p>
            <a:pPr algn="ctr"/>
            <a:endParaRPr lang="en-CA" sz="2000" dirty="0" smtClean="0"/>
          </a:p>
          <a:p>
            <a:pPr algn="ctr"/>
            <a:endParaRPr lang="en-CA" sz="2000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Comfortable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supportive seating solution ideal for educational, institutional, mass seating or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occasional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use</a:t>
            </a:r>
          </a:p>
          <a:p>
            <a:pPr algn="ctr"/>
            <a:endParaRPr lang="en-CA" sz="2000" dirty="0" smtClean="0"/>
          </a:p>
          <a:p>
            <a:pPr algn="ctr"/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0107"/>
            <a:ext cx="4292528" cy="54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79" y="5590107"/>
            <a:ext cx="227602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Mass Seating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Cafeterias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Class Rooms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Trade Shows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Convention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Halls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0178"/>
            <a:ext cx="5189042" cy="5189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0" y="6061189"/>
            <a:ext cx="113801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3048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16 gauge solid steel bar frame construction for strength and durability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Frame cross bar setback to provide greater leg clearance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 with hard maple veneer and with clear lacquer finish (309 model)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8" y="914400"/>
            <a:ext cx="4292528" cy="54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0" y="6061189"/>
            <a:ext cx="113801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447800"/>
            <a:ext cx="3962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Conveniently stacks 45 high on a dolly while easily passing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through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79” doorway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Upholstered models stack 26 high on a dolly and come complete with separators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prevent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damage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to fabric and foam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Available in 6 standard colors: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Burgundy, Chocolate, Regimental Blue, Warm Gray, Black and White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9180"/>
            <a:ext cx="3193254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0" y="6061189"/>
            <a:ext cx="113801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295400"/>
            <a:ext cx="4343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Standard frame notched to accept optional floor glides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Textured and contoured polypropylene seat and back shells are contoured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by design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ergonomic comfort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Model 301, with arms, standard with color matching polypropylene arm pads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Finish for 300AT tablet arm is standard in black laminate with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solid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hardwood core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ANSI / BIFMA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382436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3048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Options</a:t>
            </a:r>
            <a:endParaRPr lang="en-CA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Upholstered Seat &amp;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Back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Wire Basket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Ganging Glide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Hard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Plastic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Glide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Soft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Plastic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Glide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Welded Ganging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Wire Hook</a:t>
            </a: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30D Dolly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7" y="2073000"/>
            <a:ext cx="5469000" cy="402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0" y="6061189"/>
            <a:ext cx="113801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 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309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Natural Wood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Stacker Armless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300AT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Side Chair with Tablet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308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High Density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Stacker Armless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301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High Density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Stacker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with Arms</a:t>
            </a:r>
          </a:p>
          <a:p>
            <a:r>
              <a:rPr lang="en-CA" sz="2000" dirty="0"/>
              <a:t> 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2841"/>
            <a:ext cx="2861685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54" y="4191000"/>
            <a:ext cx="3758949" cy="2503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750" y="1076897"/>
            <a:ext cx="1524000" cy="2151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73735"/>
            <a:ext cx="1524000" cy="2270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0" y="6061189"/>
            <a:ext cx="113801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371600"/>
            <a:ext cx="38862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800" b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users up to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300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pounds, for a 40 hour work week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Limited: All non-moving  metal parts. 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10 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30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7931</TotalTime>
  <Words>154</Words>
  <Application>Microsoft Office PowerPoint</Application>
  <PresentationFormat>On-screen Show (4:3)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475</cp:revision>
  <cp:lastPrinted>2014-04-11T18:30:27Z</cp:lastPrinted>
  <dcterms:created xsi:type="dcterms:W3CDTF">2009-10-05T20:34:28Z</dcterms:created>
  <dcterms:modified xsi:type="dcterms:W3CDTF">2015-10-27T20:24:33Z</dcterms:modified>
</cp:coreProperties>
</file>