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797" r:id="rId2"/>
    <p:sldId id="806" r:id="rId3"/>
    <p:sldId id="811" r:id="rId4"/>
    <p:sldId id="805" r:id="rId5"/>
    <p:sldId id="809" r:id="rId6"/>
    <p:sldId id="807" r:id="rId7"/>
    <p:sldId id="804" r:id="rId8"/>
    <p:sldId id="803" r:id="rId9"/>
    <p:sldId id="777" r:id="rId10"/>
    <p:sldId id="808" r:id="rId11"/>
    <p:sldId id="812" r:id="rId12"/>
    <p:sldId id="813" r:id="rId13"/>
    <p:sldId id="798" r:id="rId14"/>
    <p:sldId id="814" r:id="rId15"/>
    <p:sldId id="800" r:id="rId16"/>
    <p:sldId id="81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02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5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019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138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334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551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886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22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89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00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59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361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99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4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657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68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80892"/>
            <a:ext cx="9083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45" y="5403878"/>
            <a:ext cx="2340864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057400"/>
            <a:ext cx="3048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 Duty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prong heavy duty aluminum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base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3” dual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wheel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carpet casters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328922"/>
            <a:ext cx="6172200" cy="3784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7" y="5867400"/>
            <a:ext cx="2340864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i="1" dirty="0"/>
              <a:t> 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Options</a:t>
            </a:r>
            <a:endParaRPr lang="en-CA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" soft tile casters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Armless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Fold away arms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Polished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Aluminum Base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California fire code #133</a:t>
            </a:r>
          </a:p>
          <a:p>
            <a:r>
              <a:rPr lang="en-CA" sz="2000" dirty="0"/>
              <a:t> </a:t>
            </a:r>
          </a:p>
          <a:p>
            <a:r>
              <a:rPr lang="en-CA" sz="2000" dirty="0"/>
              <a:t> 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83" y="1600200"/>
            <a:ext cx="1748082" cy="1258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7" y="1792313"/>
            <a:ext cx="3079816" cy="4754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7" y="5867400"/>
            <a:ext cx="2340864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78662"/>
            <a:ext cx="3048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 Shift Operations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Law Enforcement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911 Call Center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Fire Halls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Security 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Laboratory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Factory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Community Center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0178"/>
            <a:ext cx="5189042" cy="51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free facility; powered by 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2" y="194320"/>
            <a:ext cx="4170925" cy="66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371600"/>
            <a:ext cx="388620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800" b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450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lbs capacity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shifts a day: 24/7 usage</a:t>
            </a:r>
          </a:p>
          <a:p>
            <a:pPr algn="ctr"/>
            <a:endParaRPr lang="en-CA" sz="2000" dirty="0"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Limited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All non-moving metal parts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30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083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Questions ?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371600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Maximum Comfort</a:t>
            </a:r>
          </a:p>
          <a:p>
            <a:pPr algn="ctr"/>
            <a:endParaRPr lang="en-CA" sz="8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Abundant Style</a:t>
            </a:r>
          </a:p>
          <a:p>
            <a:pPr algn="ctr"/>
            <a:endParaRPr lang="en-CA" sz="8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Ultimate Support</a:t>
            </a:r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CA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Supports 450 lbs capacity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shifts a day: 24/7 usage</a:t>
            </a:r>
          </a:p>
          <a:p>
            <a:pPr algn="ctr"/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7" y="5867400"/>
            <a:ext cx="2340864" cy="73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26" y="488569"/>
            <a:ext cx="3768852" cy="6282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64562"/>
            <a:ext cx="1143000" cy="10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Swivel-Tilt Mechanism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Infinite Position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Tilt Lock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Seat Depth Adjustment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Pneumatic Height Adjustment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Tension Control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" y="609600"/>
            <a:ext cx="3964388" cy="61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7" y="5867400"/>
            <a:ext cx="2340864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447800"/>
            <a:ext cx="3276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It’s What’s Inside</a:t>
            </a: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that Matters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Vertical ¼"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thick steel plate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running from front of seat to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mid-back, is crimped for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even extra strength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 steel plates run side-to-side at seat front; supporting areas of increased stress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steel plate runs side-to-side; offering needed strength during back movement of user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" y="609600"/>
            <a:ext cx="3964388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514600"/>
            <a:ext cx="3048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Ratchet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Headrest 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98498"/>
            <a:ext cx="4888992" cy="382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7" y="5867400"/>
            <a:ext cx="2340864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Built-in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lumbar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support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Compound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curved back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provides user with ergonomic support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comfort</a:t>
            </a:r>
            <a:endParaRPr lang="en-CA" sz="2000" dirty="0"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Improves performance by encouraging proper posture</a:t>
            </a:r>
          </a:p>
          <a:p>
            <a:endParaRPr lang="en-CA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0"/>
            <a:ext cx="2291547" cy="5479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7" y="5867400"/>
            <a:ext cx="2340864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152233"/>
            <a:ext cx="304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Lever operated width and height adjustable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Polyurethane waterfall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 pad offering both comfort and durability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1941"/>
            <a:ext cx="4191000" cy="4684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7" y="5867400"/>
            <a:ext cx="2340864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949708"/>
            <a:ext cx="3048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Attached to frame;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not seat pan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 pad reinforced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 a steel plate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fully supports a larger user as they hold the arm pad to assist with their enter/exit of the 24/7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5792"/>
            <a:ext cx="4775878" cy="4780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7" y="5867400"/>
            <a:ext cx="2340864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118479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Thick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3" high density and high resilience seat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cushioning with 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ENERSORB™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top provides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 all day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long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Waterfall seat design to reduce muscle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fatigue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5239122" cy="2277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99239"/>
            <a:ext cx="4038600" cy="2317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7" y="5867400"/>
            <a:ext cx="2340864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8259</TotalTime>
  <Words>323</Words>
  <Application>Microsoft Office PowerPoint</Application>
  <PresentationFormat>On-screen Show (4:3)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503</cp:revision>
  <cp:lastPrinted>2014-04-11T18:30:27Z</cp:lastPrinted>
  <dcterms:created xsi:type="dcterms:W3CDTF">2009-10-05T20:34:28Z</dcterms:created>
  <dcterms:modified xsi:type="dcterms:W3CDTF">2015-10-27T20:04:35Z</dcterms:modified>
</cp:coreProperties>
</file>