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handoutMasterIdLst>
    <p:handoutMasterId r:id="rId14"/>
  </p:handoutMasterIdLst>
  <p:sldIdLst>
    <p:sldId id="797" r:id="rId2"/>
    <p:sldId id="806" r:id="rId3"/>
    <p:sldId id="805" r:id="rId4"/>
    <p:sldId id="804" r:id="rId5"/>
    <p:sldId id="803" r:id="rId6"/>
    <p:sldId id="777" r:id="rId7"/>
    <p:sldId id="807" r:id="rId8"/>
    <p:sldId id="798" r:id="rId9"/>
    <p:sldId id="799" r:id="rId10"/>
    <p:sldId id="800" r:id="rId11"/>
    <p:sldId id="808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4434" autoAdjust="0"/>
  </p:normalViewPr>
  <p:slideViewPr>
    <p:cSldViewPr>
      <p:cViewPr varScale="1">
        <p:scale>
          <a:sx n="74" d="100"/>
          <a:sy n="74" d="100"/>
        </p:scale>
        <p:origin x="11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D3D32B06-4005-4939-AD6B-6E66FEC8A29A}" type="datetimeFigureOut">
              <a:rPr lang="en-CA" smtClean="0"/>
              <a:pPr/>
              <a:t>27/10/2015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1B9A2882-23E2-47BA-9612-ACADC36867A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2938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7E5902B7-B365-47B2-8075-077687F6557D}" type="datetimeFigureOut">
              <a:rPr lang="en-CA" smtClean="0"/>
              <a:pPr/>
              <a:t>27/10/2015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7" rIns="93174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F3BC3E04-267E-4772-9A69-3D76D1D2960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9396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9024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2886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2052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5891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9598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644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3657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8689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4000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8334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167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098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0580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936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435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052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0996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4009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6622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679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421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10/27/2015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5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francis@nightingalechairs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80892"/>
            <a:ext cx="90830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Seating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Excellence since 1928</a:t>
            </a:r>
          </a:p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6611778"/>
            <a:ext cx="9143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This presentation is confidential and is intended only for the individual named. Disclosing, copying, </a:t>
            </a:r>
            <a:r>
              <a:rPr lang="en-CA" sz="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distributing </a:t>
            </a:r>
            <a:r>
              <a:rPr lang="en-CA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or taking any action in reliance on the contents of this information is strictly </a:t>
            </a:r>
            <a:r>
              <a:rPr lang="en-CA" sz="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prohibited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55" y="1371600"/>
            <a:ext cx="7753845" cy="37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352800"/>
            <a:ext cx="152400" cy="15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3505200"/>
            <a:ext cx="1524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821" y="5459075"/>
            <a:ext cx="2724912" cy="6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9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38800"/>
            <a:ext cx="90830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Any Questions ?</a:t>
            </a:r>
            <a:endParaRPr lang="en-CA" dirty="0"/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495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4495800" y="1143000"/>
            <a:ext cx="4648200" cy="5715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Mark Francis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Learning &amp;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Development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Manager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Nightingale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University 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905.896.3434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800.363.8954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Ext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204 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hlinkClick r:id="rId3"/>
              </a:rPr>
              <a:t>mfrancis@nightingalechairs.com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25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www.nightingalechairs.com</a:t>
            </a:r>
            <a:endParaRPr lang="en-CA" sz="25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8" y="1524000"/>
            <a:ext cx="4010722" cy="4010722"/>
          </a:xfrm>
          <a:prstGeom prst="rect">
            <a:avLst/>
          </a:prstGeom>
        </p:spPr>
      </p:pic>
      <p:pic>
        <p:nvPicPr>
          <p:cNvPr id="5" name="Picture 4" descr="00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Any Time </a:t>
            </a:r>
          </a:p>
          <a:p>
            <a:pPr algn="ctr"/>
            <a:endParaRPr lang="en-CA" sz="800" b="1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All the Time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Accommodates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individuals up to 300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pounds for 3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shifts a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day; 24/7 usage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Fits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any budget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and</a:t>
            </a:r>
          </a:p>
          <a:p>
            <a:pPr algn="ctr"/>
            <a:r>
              <a:rPr lang="en-CA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looks good doing it</a:t>
            </a:r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93" y="5807081"/>
            <a:ext cx="2724912" cy="624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12807"/>
            <a:ext cx="3846242" cy="571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1600200"/>
            <a:ext cx="3352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</a:t>
            </a:r>
            <a:endParaRPr lang="en-CA" sz="24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Swivel tilt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mechanism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with infinite position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swivel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tilt lock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Pneumatic seat height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Waterfall seat design to reduce muscle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fatigue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and improve circulation</a:t>
            </a:r>
            <a:endParaRPr lang="en-CA" sz="2000" dirty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96" y="6057947"/>
            <a:ext cx="1860607" cy="4266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8" y="2209800"/>
            <a:ext cx="4973872" cy="279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9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1295400"/>
            <a:ext cx="3505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Back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Free float or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variable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back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angle adjustment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Back height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adjustment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tension control</a:t>
            </a:r>
          </a:p>
          <a:p>
            <a:pPr algn="ctr"/>
            <a:r>
              <a:rPr lang="en-CA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Built-in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lumbar support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Added durability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with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heavy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duty back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post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and polypropylene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outside back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and seat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shell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45405"/>
            <a:ext cx="3449303" cy="39627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96" y="6057947"/>
            <a:ext cx="1860607" cy="42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5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Arm &amp; </a:t>
            </a:r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Base</a:t>
            </a:r>
            <a:endParaRPr lang="en-CA" sz="24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Heavy duty height and width adjustable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arms for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comfort and durability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5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prong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heavy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duty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nylon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base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54360"/>
            <a:ext cx="2410636" cy="3564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76" y="4303814"/>
            <a:ext cx="4608576" cy="24597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96" y="6057947"/>
            <a:ext cx="1860607" cy="42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6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Options</a:t>
            </a:r>
          </a:p>
          <a:p>
            <a:pPr algn="ctr"/>
            <a:endParaRPr lang="en-CA" sz="2000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Armless</a:t>
            </a:r>
          </a:p>
          <a:p>
            <a:pPr algn="ctr"/>
            <a:endParaRPr lang="en-CA" sz="2000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2"soft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tile casters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California Fire Code #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133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50648"/>
            <a:ext cx="3429000" cy="5701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96" y="6057947"/>
            <a:ext cx="1860607" cy="42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1524000"/>
            <a:ext cx="3048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Applications</a:t>
            </a:r>
            <a:endParaRPr lang="en-CA" sz="2400" b="1" i="1" dirty="0"/>
          </a:p>
          <a:p>
            <a:pPr algn="ctr"/>
            <a:endParaRPr lang="en-CA" dirty="0" smtClean="0"/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Multi Shift Operations</a:t>
            </a:r>
          </a:p>
          <a:p>
            <a:pPr algn="ctr"/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Law Enforcement</a:t>
            </a:r>
          </a:p>
          <a:p>
            <a:pPr algn="ctr"/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911 Call Center</a:t>
            </a:r>
          </a:p>
          <a:p>
            <a:pPr algn="ctr"/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Fire Halls</a:t>
            </a:r>
          </a:p>
          <a:p>
            <a:pPr algn="ctr"/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Security </a:t>
            </a:r>
          </a:p>
          <a:p>
            <a:pPr algn="ctr"/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Factory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Any Space with</a:t>
            </a:r>
          </a:p>
          <a:p>
            <a:pPr algn="ctr"/>
            <a:r>
              <a:rPr lang="en-CA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Little Space</a:t>
            </a:r>
          </a:p>
          <a:p>
            <a:pPr algn="ctr"/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0178"/>
            <a:ext cx="5189042" cy="5189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96" y="6057947"/>
            <a:ext cx="1860607" cy="42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2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3000" y="1371600"/>
            <a:ext cx="38862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Level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1 e3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Certified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GREENGUARD Children &amp; School and Indoor Air Quality Certified</a:t>
            </a:r>
            <a:endParaRPr lang="en-CA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Nightingale is a 100% waste free facility; powered by Solar &amp; Wind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03" y="1371600"/>
            <a:ext cx="1047594" cy="86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GG_C&amp;S_RGB_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1415427" cy="7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10458"/>
            <a:ext cx="1878050" cy="794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69" y="826319"/>
            <a:ext cx="3694731" cy="549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9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3000" y="1733014"/>
            <a:ext cx="38862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Rating &amp; Warranty</a:t>
            </a:r>
            <a:endParaRPr lang="en-CA" sz="2400" b="1" i="1" dirty="0"/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Rated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for users up to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300 pounds;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 shifts a day, 24/7 usage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Lifetime Limited: All non-moving  metal parts. 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5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Years: Frame &amp; Parts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Years: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Upholsteries</a:t>
            </a:r>
            <a:endParaRPr lang="en-CA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6" descr="http://allpointscollision.com/wp-content/uploads/2012/06/lifetime-warranty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3581400" cy="288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68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8227</TotalTime>
  <Words>180</Words>
  <Application>Microsoft Office PowerPoint</Application>
  <PresentationFormat>On-screen Show (4:3)</PresentationFormat>
  <Paragraphs>113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Rockwell</vt:lpstr>
      <vt:lpstr>Rockwell Condensed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2009 GFG Sales Meeting</dc:title>
  <dc:creator>User</dc:creator>
  <cp:lastModifiedBy>Mark Francis</cp:lastModifiedBy>
  <cp:revision>485</cp:revision>
  <cp:lastPrinted>2014-04-11T18:30:27Z</cp:lastPrinted>
  <dcterms:created xsi:type="dcterms:W3CDTF">2009-10-05T20:34:28Z</dcterms:created>
  <dcterms:modified xsi:type="dcterms:W3CDTF">2015-10-27T20:12:26Z</dcterms:modified>
</cp:coreProperties>
</file>