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handoutMasterIdLst>
    <p:handoutMasterId r:id="rId21"/>
  </p:handoutMasterIdLst>
  <p:sldIdLst>
    <p:sldId id="797" r:id="rId2"/>
    <p:sldId id="802" r:id="rId3"/>
    <p:sldId id="777" r:id="rId4"/>
    <p:sldId id="778" r:id="rId5"/>
    <p:sldId id="790" r:id="rId6"/>
    <p:sldId id="779" r:id="rId7"/>
    <p:sldId id="782" r:id="rId8"/>
    <p:sldId id="783" r:id="rId9"/>
    <p:sldId id="784" r:id="rId10"/>
    <p:sldId id="786" r:id="rId11"/>
    <p:sldId id="789" r:id="rId12"/>
    <p:sldId id="787" r:id="rId13"/>
    <p:sldId id="805" r:id="rId14"/>
    <p:sldId id="807" r:id="rId15"/>
    <p:sldId id="804" r:id="rId16"/>
    <p:sldId id="803" r:id="rId17"/>
    <p:sldId id="799" r:id="rId18"/>
    <p:sldId id="808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434" autoAdjust="0"/>
  </p:normalViewPr>
  <p:slideViewPr>
    <p:cSldViewPr>
      <p:cViewPr varScale="1">
        <p:scale>
          <a:sx n="74" d="100"/>
          <a:sy n="74" d="100"/>
        </p:scale>
        <p:origin x="11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D3D32B06-4005-4939-AD6B-6E66FEC8A29A}" type="datetimeFigureOut">
              <a:rPr lang="en-CA" smtClean="0"/>
              <a:pPr/>
              <a:t>27/10/2015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1B9A2882-23E2-47BA-9612-ACADC36867A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2938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7E5902B7-B365-47B2-8075-077687F6557D}" type="datetimeFigureOut">
              <a:rPr lang="en-CA" smtClean="0"/>
              <a:pPr/>
              <a:t>27/10/2015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7" rIns="93174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F3BC3E04-267E-4772-9A69-3D76D1D2960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939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4236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9608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1664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6535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8130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715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611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4098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5592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6085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9823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8689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338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665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3373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6727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9727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006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098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0580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936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435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052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099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400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6622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679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421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10/27/2015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5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jpe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francis@nightingalechairs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04692"/>
            <a:ext cx="90830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Seating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Excellence since 1928</a:t>
            </a:r>
          </a:p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6611778"/>
            <a:ext cx="9143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This presentation is confidential and is intended only for the individual named. Disclosing, copying, </a:t>
            </a:r>
            <a:r>
              <a:rPr lang="en-CA" sz="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distributing </a:t>
            </a:r>
            <a:r>
              <a:rPr lang="en-CA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or taking any action in reliance on the contents of this information is strictly </a:t>
            </a:r>
            <a:r>
              <a:rPr lang="en-CA" sz="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prohibited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55" y="1371600"/>
            <a:ext cx="7753845" cy="37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43" y="5339270"/>
            <a:ext cx="176666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0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Finish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Frame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, arms,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base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trim standard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 graphite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Ultra light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Ultra durable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4557"/>
            <a:ext cx="4191000" cy="6149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86" y="5824085"/>
            <a:ext cx="150166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8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Drafting </a:t>
            </a:r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Stool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Incorporating ABLEX Mesh back support and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ENERSORB™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 cushioning; both of which offer personalized form fitting memory response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Unsurpassed for 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multi-user applications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Arm or armless</a:t>
            </a:r>
          </a:p>
          <a:p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4766"/>
            <a:ext cx="4038600" cy="619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124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Options</a:t>
            </a:r>
            <a:endParaRPr lang="en-CA" sz="2400" b="1" i="1" dirty="0"/>
          </a:p>
          <a:p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Soft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Tile Casters 2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Self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Locking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Polished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Aluminum Base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 Slider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4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Way Arm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Adjustment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" Carpet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Silver Mesh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Glides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Chrome</a:t>
            </a:r>
            <a:endParaRPr lang="en-CA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California Fire Code #133 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28" y="685800"/>
            <a:ext cx="3910572" cy="592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7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1143000"/>
            <a:ext cx="3048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Applications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LXO</a:t>
            </a:r>
          </a:p>
          <a:p>
            <a:pPr algn="ctr"/>
            <a:endParaRPr lang="en-CA" sz="1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Task</a:t>
            </a: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Boardroom</a:t>
            </a:r>
          </a:p>
          <a:p>
            <a:pPr algn="ctr"/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Ergonomic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Assessment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LXO DS</a:t>
            </a:r>
          </a:p>
          <a:p>
            <a:pPr algn="ctr"/>
            <a:r>
              <a:rPr lang="en-CA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[Drafting Stool]</a:t>
            </a:r>
          </a:p>
          <a:p>
            <a:pPr algn="ctr"/>
            <a:endParaRPr lang="en-CA" sz="1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Bank teller</a:t>
            </a: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Library</a:t>
            </a: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Factory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1180"/>
            <a:ext cx="5413420" cy="54134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04" y="4055773"/>
            <a:ext cx="562092" cy="624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04" y="1766666"/>
            <a:ext cx="562092" cy="62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2026146"/>
            <a:ext cx="3048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Applications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Budgets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LXO sells, on average,</a:t>
            </a:r>
          </a:p>
          <a:p>
            <a:pPr algn="ctr"/>
            <a:r>
              <a:rPr lang="en-CA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at 57% less </a:t>
            </a:r>
          </a:p>
          <a:p>
            <a:pPr algn="ctr"/>
            <a:r>
              <a:rPr lang="en-CA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Than CXO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Smaller Fit</a:t>
            </a:r>
          </a:p>
          <a:p>
            <a:pPr algn="ctr"/>
            <a:endParaRPr lang="en-CA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1180"/>
            <a:ext cx="5413420" cy="541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1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0" y="1371600"/>
            <a:ext cx="38862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Level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1 e3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Certified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GREENGUARD Children &amp; School and Indoor Air Quality Certified</a:t>
            </a:r>
            <a:endParaRPr lang="en-CA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Nightingale is a 100% waste 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free facility; powered by 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Solar &amp; Wind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03" y="1371600"/>
            <a:ext cx="1047594" cy="86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GG_C&amp;S_RGB_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1415427" cy="7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10458"/>
            <a:ext cx="1878050" cy="794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14" y="780089"/>
            <a:ext cx="3744686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0" y="1371600"/>
            <a:ext cx="388620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Rating &amp; Warranty</a:t>
            </a:r>
            <a:endParaRPr lang="en-CA" sz="2800" b="1" dirty="0"/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Rated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for users up to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300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pounds, for a 40 hour work week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Lifetime Limited: All non-moving  metal parts. 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10 Years: Frame &amp; Parts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5 Years: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Upholsteries</a:t>
            </a:r>
            <a:endParaRPr lang="en-CA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6" descr="http://allpointscollision.com/wp-content/uploads/2012/06/lifetime-warranty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810000" cy="30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31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38800"/>
            <a:ext cx="90830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Any Questions ?</a:t>
            </a:r>
            <a:endParaRPr lang="en-CA" dirty="0"/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495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7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4495800" y="1143000"/>
            <a:ext cx="4648200" cy="5715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Mark Francis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Learning &amp;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Development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Manager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Nightingale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University 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905.896.3434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800.363.8954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Ext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204 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hlinkClick r:id="rId3"/>
              </a:rPr>
              <a:t>mfrancis@nightingalechairs.com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25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www.nightingalechairs.com</a:t>
            </a:r>
            <a:endParaRPr lang="en-CA" sz="25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8" y="1524000"/>
            <a:ext cx="4010722" cy="4010722"/>
          </a:xfrm>
          <a:prstGeom prst="rect">
            <a:avLst/>
          </a:prstGeom>
        </p:spPr>
      </p:pic>
      <p:pic>
        <p:nvPicPr>
          <p:cNvPr id="5" name="Picture 4" descr="00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5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1640" y="1524000"/>
            <a:ext cx="27451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Sometimes Less </a:t>
            </a:r>
          </a:p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is More</a:t>
            </a:r>
          </a:p>
          <a:p>
            <a:pPr algn="ctr"/>
            <a:endParaRPr lang="en-CA" sz="2000" b="1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Essential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ergonomics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encompassing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the full range of vital support and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movement; all incorporated into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smaller chair …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but 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not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less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of a chair !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‘ Little XO ‘</a:t>
            </a:r>
            <a:endParaRPr lang="en-CA" sz="20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95211"/>
            <a:ext cx="3810000" cy="5768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86" y="5824085"/>
            <a:ext cx="150166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7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One </a:t>
            </a:r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Chair</a:t>
            </a:r>
          </a:p>
          <a:p>
            <a:pPr algn="ctr"/>
            <a:endParaRPr lang="en-CA" sz="1000" b="1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Multiple Functions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Perfect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for working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, meeting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or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training the LXO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™ is the new standard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for ergonomic 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affordable seating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LXO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™ is light weight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and well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proportioned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43750"/>
            <a:ext cx="4013200" cy="601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86" y="5824085"/>
            <a:ext cx="150166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447800"/>
            <a:ext cx="3048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Back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Responsive ABLEX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™ patterned weave mesh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back provides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generous lumbar support while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allowing dynamic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back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movement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Air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flows freely through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this breathable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mesh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for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added comfort in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any environment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93444"/>
            <a:ext cx="4709113" cy="4550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86" y="5824085"/>
            <a:ext cx="150166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29109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Contoured back design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offers optimal 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lumbar support 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Pelvis Pocket maintains the natural inward curve of the lower back and stops the automatic, but unhealthy, backward rotation of the user’s pelvis when seated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76217"/>
            <a:ext cx="2133600" cy="5876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86" y="5824085"/>
            <a:ext cx="150166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2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399" y="1447800"/>
            <a:ext cx="321568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Mech</a:t>
            </a:r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Movements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Synchro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Tilt Mechanism, 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2:1 ratio, with swivel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position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tilt-lock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Pneumatic height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adjustment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 back adjustment 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for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those requiring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more leg support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Tension control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8" y="2459736"/>
            <a:ext cx="5661602" cy="26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5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Arm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Easy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to use, height adjustable arms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with intuitive finger-tip 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trigger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for individual comfort and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support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The arms can be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manually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adjusted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for horizontal width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63" y="1752600"/>
            <a:ext cx="4987337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86" y="5824085"/>
            <a:ext cx="150166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8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Energy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absorbing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ENERSORB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™ seat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cushioning reduces 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sitting fatigue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by minimizing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pressure 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spots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and increasing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blood circulation</a:t>
            </a:r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95600"/>
            <a:ext cx="3974696" cy="1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86" y="5824085"/>
            <a:ext cx="150166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2114014"/>
            <a:ext cx="3048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“Waterfall” seat design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that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gently slopes away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from the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legs minimizing pressure on the thighs,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promoting good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posture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5020"/>
            <a:ext cx="4009644" cy="4245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86" y="5824085"/>
            <a:ext cx="150166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1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8211</TotalTime>
  <Words>455</Words>
  <Application>Microsoft Office PowerPoint</Application>
  <PresentationFormat>On-screen Show (4:3)</PresentationFormat>
  <Paragraphs>187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Rockwell</vt:lpstr>
      <vt:lpstr>Rockwell Condensed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 GFG Sales Meeting</dc:title>
  <dc:creator>User</dc:creator>
  <cp:lastModifiedBy>Mark Francis</cp:lastModifiedBy>
  <cp:revision>556</cp:revision>
  <cp:lastPrinted>2014-04-11T18:30:27Z</cp:lastPrinted>
  <dcterms:created xsi:type="dcterms:W3CDTF">2009-10-05T20:34:28Z</dcterms:created>
  <dcterms:modified xsi:type="dcterms:W3CDTF">2015-10-27T16:32:59Z</dcterms:modified>
</cp:coreProperties>
</file>