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handoutMasterIdLst>
    <p:handoutMasterId r:id="rId18"/>
  </p:handoutMasterIdLst>
  <p:sldIdLst>
    <p:sldId id="797" r:id="rId2"/>
    <p:sldId id="800" r:id="rId3"/>
    <p:sldId id="777" r:id="rId4"/>
    <p:sldId id="785" r:id="rId5"/>
    <p:sldId id="778" r:id="rId6"/>
    <p:sldId id="779" r:id="rId7"/>
    <p:sldId id="781" r:id="rId8"/>
    <p:sldId id="782" r:id="rId9"/>
    <p:sldId id="783" r:id="rId10"/>
    <p:sldId id="784" r:id="rId11"/>
    <p:sldId id="804" r:id="rId12"/>
    <p:sldId id="803" r:id="rId13"/>
    <p:sldId id="802" r:id="rId14"/>
    <p:sldId id="799" r:id="rId15"/>
    <p:sldId id="805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434" autoAdjust="0"/>
  </p:normalViewPr>
  <p:slideViewPr>
    <p:cSldViewPr>
      <p:cViewPr varScale="1">
        <p:scale>
          <a:sx n="74" d="100"/>
          <a:sy n="74" d="100"/>
        </p:scale>
        <p:origin x="11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D3D32B06-4005-4939-AD6B-6E66FEC8A29A}" type="datetimeFigureOut">
              <a:rPr lang="en-CA" smtClean="0"/>
              <a:pPr/>
              <a:t>27/10/2015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1B9A2882-23E2-47BA-9612-ACADC36867A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2938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7E5902B7-B365-47B2-8075-077687F6557D}" type="datetimeFigureOut">
              <a:rPr lang="en-CA" smtClean="0"/>
              <a:pPr/>
              <a:t>27/10/2015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F3BC3E04-267E-4772-9A69-3D76D1D2960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939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4236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0068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0324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544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4527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5592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00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2840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8689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1868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338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3373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7431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6727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972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098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058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936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435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052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099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400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662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679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421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10/27/2015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5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jpe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francis@nightingalechairs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10200"/>
            <a:ext cx="90830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0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Seating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Excellence since 1928</a:t>
            </a:r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6611778"/>
            <a:ext cx="9143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This presentation is confidential and is intended only for the individual named. Disclosing, copying, 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distributing </a:t>
            </a:r>
            <a:r>
              <a:rPr lang="en-CA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 taking any action in reliance on the contents of this information is strictly 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prohibited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55" y="1371600"/>
            <a:ext cx="7753845" cy="37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21" y="5285840"/>
            <a:ext cx="1770156" cy="78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0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Drafting Stool</a:t>
            </a:r>
          </a:p>
          <a:p>
            <a:pPr algn="ctr"/>
            <a:endParaRPr lang="en-CA" sz="20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 height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of 24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"-34"</a:t>
            </a:r>
            <a:endParaRPr lang="en-CA" sz="2000" b="1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b="1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4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400" b="1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dirty="0"/>
          </a:p>
        </p:txBody>
      </p:sp>
      <p:pic>
        <p:nvPicPr>
          <p:cNvPr id="6" name="Picture 5" descr="wxo_draftingStool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10670"/>
            <a:ext cx="3810000" cy="6547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00" y="5709775"/>
            <a:ext cx="16313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1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1524000"/>
            <a:ext cx="3048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Applications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Aeron comparable</a:t>
            </a:r>
          </a:p>
          <a:p>
            <a:pPr algn="ctr"/>
            <a:endParaRPr lang="en-CA" sz="1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Task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Boardroom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Standards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Ergonomic Assessment</a:t>
            </a: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Drafting Stool :</a:t>
            </a:r>
            <a:endParaRPr lang="en-CA" sz="20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1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Bank teller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Library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Factory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1180"/>
            <a:ext cx="5413420" cy="54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7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1371600"/>
            <a:ext cx="38862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Level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1 e3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Certified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GREENGUARD Children &amp; School and Indoor Air Quality Certified</a:t>
            </a:r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Nightingale is a 100% waste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free facility; powered by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Solar &amp; Wind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03" y="1371600"/>
            <a:ext cx="1047594" cy="86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G_C&amp;S_RGB_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1415427" cy="7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10458"/>
            <a:ext cx="1878050" cy="794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18" y="720141"/>
            <a:ext cx="403470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1371600"/>
            <a:ext cx="38862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Rating &amp; Warranty</a:t>
            </a:r>
            <a:endParaRPr lang="en-CA" sz="2800" b="1" dirty="0"/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Rated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for users up to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300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pounds, for a 40 hour work week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Lifetime Limited: All non-moving  metal parts. 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10 Years: Frame &amp; Parts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5 Years: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Upholsteries</a:t>
            </a:r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6" descr="http://allpointscollision.com/wp-content/uploads/2012/06/lifetime-warranty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810000" cy="30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48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38800"/>
            <a:ext cx="90830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Any Questions ?</a:t>
            </a:r>
            <a:endParaRPr lang="en-CA" dirty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7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4495800" y="1143000"/>
            <a:ext cx="4648200" cy="5715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Mark Francis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Learning &amp;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Development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Manager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Nightingale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University 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905.896.3434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800.363.8954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Ext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204 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hlinkClick r:id="rId3"/>
              </a:rPr>
              <a:t>mfrancis@nightingalechairs.com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25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www.nightingalechairs.com</a:t>
            </a:r>
            <a:endParaRPr lang="en-CA" sz="25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8" y="1524000"/>
            <a:ext cx="4010722" cy="4010722"/>
          </a:xfrm>
          <a:prstGeom prst="rect">
            <a:avLst/>
          </a:prstGeom>
        </p:spPr>
      </p:pic>
      <p:pic>
        <p:nvPicPr>
          <p:cNvPr id="5" name="Picture 4" descr="0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1295400"/>
            <a:ext cx="32536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You Never get a Second Chance to make a </a:t>
            </a:r>
            <a:endParaRPr lang="en-CA" sz="24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First Impression</a:t>
            </a:r>
          </a:p>
          <a:p>
            <a:pPr algn="ctr"/>
            <a:endParaRPr lang="en-CA" sz="1000" b="1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Don’t </a:t>
            </a:r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Need </a:t>
            </a:r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One …</a:t>
            </a:r>
            <a:endParaRPr lang="en-CA" sz="2400" b="1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Sleek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profile with Nightingale’s distinctive signature of ultra-comfort and ergonomic support engineered into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every movement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 descr="WXO_HC_Silv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57200"/>
            <a:ext cx="4648200" cy="6342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00" y="5709775"/>
            <a:ext cx="16313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5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Translucent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ABLEX™ patterned weave mesh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 and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 provides generous lumbar and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pelvic support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while promoting dynamic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movement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4" y="1335910"/>
            <a:ext cx="5199406" cy="4912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00" y="5709775"/>
            <a:ext cx="16313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6754" y="1676400"/>
            <a:ext cx="274864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Standard Mesh Seat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Extra wide seat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pan maximizes the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sitting experience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with full seat and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leg support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Translucent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ABLEX™ patterned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weave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mesh, with memory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Smooth across seat;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no plastic ridges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800"/>
            <a:ext cx="601435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1371600"/>
            <a:ext cx="32004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Optional Fabric Seat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Energy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absorbing ENERSORB™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 cushioning conforms to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your body and disperses your weight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ergonomically to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improve blood circulation and relieves pressure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oints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Contoured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waterfall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design helps to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reduce sitting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fatigue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promotes good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posture</a:t>
            </a:r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0"/>
            <a:ext cx="562655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1295400"/>
            <a:ext cx="304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Mech</a:t>
            </a:r>
            <a:endParaRPr lang="en-CA" sz="2400" b="1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Synchronous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knee-tilt torsion glide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Mechanism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Direct cable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activated controls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Preset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tension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Positive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lock release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Pneumatic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height adjustment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303663"/>
            <a:ext cx="5528241" cy="287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5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941016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Easy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to use height adjustable arms with lockable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pivoting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polyurethane arm pads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56762"/>
            <a:ext cx="4861513" cy="4710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00" y="5709775"/>
            <a:ext cx="16313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Finish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Frame finished in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graphite; enhancing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the overall visual with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contemporary finish</a:t>
            </a:r>
          </a:p>
          <a:p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91" y="288769"/>
            <a:ext cx="4370711" cy="6569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00" y="5709775"/>
            <a:ext cx="163139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447800"/>
            <a:ext cx="3048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Options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Silver Mesh Back +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Soft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Tile Casters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2“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Chrome Finish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California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Fire Code #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133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White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Frame WH </a:t>
            </a:r>
            <a:r>
              <a:rPr lang="en-CA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CA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Standard with silver mesh and polished</a:t>
            </a:r>
          </a:p>
          <a:p>
            <a:pPr algn="ctr"/>
            <a:r>
              <a:rPr lang="en-CA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aluminum base)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" Carpet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Casters</a:t>
            </a:r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1456"/>
            <a:ext cx="4404313" cy="586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8073</TotalTime>
  <Words>356</Words>
  <Application>Microsoft Office PowerPoint</Application>
  <PresentationFormat>On-screen Show (4:3)</PresentationFormat>
  <Paragraphs>161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Rockwell</vt:lpstr>
      <vt:lpstr>Rockwell Condensed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GFG Sales Meeting</dc:title>
  <dc:creator>User</dc:creator>
  <cp:lastModifiedBy>Mark Francis</cp:lastModifiedBy>
  <cp:revision>526</cp:revision>
  <cp:lastPrinted>2014-04-11T18:30:27Z</cp:lastPrinted>
  <dcterms:created xsi:type="dcterms:W3CDTF">2009-10-05T20:34:28Z</dcterms:created>
  <dcterms:modified xsi:type="dcterms:W3CDTF">2015-10-27T18:31:32Z</dcterms:modified>
</cp:coreProperties>
</file>