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handoutMasterIdLst>
    <p:handoutMasterId r:id="rId16"/>
  </p:handoutMasterIdLst>
  <p:sldIdLst>
    <p:sldId id="797" r:id="rId2"/>
    <p:sldId id="798" r:id="rId3"/>
    <p:sldId id="803" r:id="rId4"/>
    <p:sldId id="777" r:id="rId5"/>
    <p:sldId id="778" r:id="rId6"/>
    <p:sldId id="779" r:id="rId7"/>
    <p:sldId id="781" r:id="rId8"/>
    <p:sldId id="780" r:id="rId9"/>
    <p:sldId id="782" r:id="rId10"/>
    <p:sldId id="783" r:id="rId11"/>
    <p:sldId id="800" r:id="rId12"/>
    <p:sldId id="799" r:id="rId13"/>
    <p:sldId id="804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D3D32B06-4005-4939-AD6B-6E66FEC8A29A}" type="datetimeFigureOut">
              <a:rPr lang="en-CA" smtClean="0"/>
              <a:pPr/>
              <a:t>27/10/2015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1B9A2882-23E2-47BA-9612-ACADC36867A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2938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7E5902B7-B365-47B2-8075-077687F6557D}" type="datetimeFigureOut">
              <a:rPr lang="en-CA" smtClean="0"/>
              <a:pPr/>
              <a:t>27/10/2015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F3BC3E04-267E-4772-9A69-3D76D1D2960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939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024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9727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3459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9740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513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1771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663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689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338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3373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743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6661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72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098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58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936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435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052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099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400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662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679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421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10/27/2015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5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francis@nightingalechairs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80892"/>
            <a:ext cx="90830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Seating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Excellence since 1928</a:t>
            </a: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6611778"/>
            <a:ext cx="9143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This presentation is confidential and is intended only for the individual named. Disclosing, copying,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distributing </a:t>
            </a:r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 taking any action in reliance on the contents of this information is strictly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prohibited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5" y="1371600"/>
            <a:ext cx="7753845" cy="37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308" y="5376000"/>
            <a:ext cx="155498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Available </a:t>
            </a:r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</a:t>
            </a:r>
          </a:p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Multi Applications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3200D High Back Task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3200 Mid Back Task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3207 Mid Back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Task Armless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3207DS Armless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Drafting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Stool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71" y="674068"/>
            <a:ext cx="2216782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62" y="3554068"/>
            <a:ext cx="1927485" cy="28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98" y="3051862"/>
            <a:ext cx="1996622" cy="36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95" y="5922203"/>
            <a:ext cx="155498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1371600"/>
            <a:ext cx="38862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Rating &amp; Warranty</a:t>
            </a:r>
            <a:endParaRPr lang="en-CA" sz="2800" b="1" dirty="0"/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users up to 250 pounds, for a 40 hour work week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Lifetime Limited: All non-moving  metal parts. 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10 Years: Frame &amp; Parts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5 Years: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Upholsteries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6" descr="http://allpointscollision.com/wp-content/uploads/2012/06/lifetime-warranty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810000" cy="30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65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1371600"/>
            <a:ext cx="38862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Level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1 e3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Certified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GREENGUARD Children &amp; School and Indoor Air Quality Certified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is a 100% waste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free facility; powered by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Solar &amp; Wind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03" y="1371600"/>
            <a:ext cx="1047594" cy="86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G_C&amp;S_RGB_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1415427" cy="7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10458"/>
            <a:ext cx="1878050" cy="794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84" y="1078902"/>
            <a:ext cx="323937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4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495800" y="1143000"/>
            <a:ext cx="46482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Mark Francis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Learning &amp;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Development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Manager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University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905.896.3434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800.363.8954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Ext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204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3"/>
              </a:rPr>
              <a:t>mfrancis@nightingalechairs.com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25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www.nightingalechairs.com</a:t>
            </a:r>
            <a:endParaRPr lang="en-CA" sz="25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8" y="1524000"/>
            <a:ext cx="4010722" cy="4010722"/>
          </a:xfrm>
          <a:prstGeom prst="rect">
            <a:avLst/>
          </a:prstGeom>
        </p:spPr>
      </p:pic>
      <p:pic>
        <p:nvPicPr>
          <p:cNvPr id="5" name="Picture 4" descr="0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1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1789093"/>
            <a:ext cx="3352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Engaging Aesthetics </a:t>
            </a:r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make </a:t>
            </a:r>
            <a:r>
              <a:rPr lang="en-CA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it </a:t>
            </a:r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Easy </a:t>
            </a:r>
            <a:r>
              <a:rPr lang="en-CA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on the Eyes</a:t>
            </a:r>
            <a:endParaRPr lang="en-CA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900" b="1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Fingertip </a:t>
            </a:r>
            <a:r>
              <a:rPr lang="en-CA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Adjustments </a:t>
            </a:r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make </a:t>
            </a:r>
            <a:r>
              <a:rPr lang="en-CA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it </a:t>
            </a:r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Easy </a:t>
            </a:r>
            <a:r>
              <a:rPr lang="en-CA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to </a:t>
            </a:r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Use</a:t>
            </a:r>
          </a:p>
          <a:p>
            <a:pPr algn="ctr"/>
            <a:endParaRPr lang="en-CA" sz="2000" b="1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Attractive multi-task series that is durable and offers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outstanding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value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Easy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to use ergonomic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adjustments</a:t>
            </a:r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82203"/>
            <a:ext cx="4156467" cy="54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95" y="5922203"/>
            <a:ext cx="155498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Applications</a:t>
            </a:r>
            <a:endParaRPr lang="en-CA" sz="2400" b="1" i="1" dirty="0"/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Multi Task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Multi Users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Standardized to specific adjustments required by Ergonomic Assessment Teams at numerous State Institutions throughout </a:t>
            </a:r>
          </a:p>
          <a:p>
            <a:pPr algn="ctr"/>
            <a:r>
              <a:rPr lang="en-CA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the country</a:t>
            </a:r>
          </a:p>
          <a:p>
            <a:pPr algn="ctr"/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0178"/>
            <a:ext cx="5189042" cy="5189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95" y="5922203"/>
            <a:ext cx="155498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3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1789093"/>
            <a:ext cx="3124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Standard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Swivel-tilt mechanism (3200D, 3200, 3207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Swivel mechanism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(3207DS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 with articulating seat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back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Infinite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position swivel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tilt lock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angle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adjustment</a:t>
            </a:r>
          </a:p>
          <a:p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29775"/>
            <a:ext cx="361403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Standard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Pneumatic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height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adjustment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6º forward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tilt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height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adjustment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Tension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control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Waterfall seat design to help reduce muscle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fatigue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14400"/>
            <a:ext cx="3239378" cy="54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95" y="5922203"/>
            <a:ext cx="155498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Standard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High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density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foam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Wood seat and back contoured for lateral support and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comfort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5 prong heavy duty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nylon base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ANSI/BIFMA</a:t>
            </a:r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50" y="1151196"/>
            <a:ext cx="3467647" cy="54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95" y="5922203"/>
            <a:ext cx="155498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5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Options</a:t>
            </a:r>
            <a:endParaRPr lang="en-CA" sz="24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Sliding Mechanism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3200D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3200, 3207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ENERSORB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™ 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Width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Height Adjustable Arm w/Polyurethane Tear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Drop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 Pad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3200D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3200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29775"/>
            <a:ext cx="3653103" cy="54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95" y="5922203"/>
            <a:ext cx="155498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i="1" dirty="0"/>
              <a:t> </a:t>
            </a:r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Options</a:t>
            </a:r>
            <a:endParaRPr lang="en-CA" sz="24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Soft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Tile Casters 2"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California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Fire Code #133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" Carpet Casters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4156467" cy="54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95" y="5922203"/>
            <a:ext cx="155498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3207DS </a:t>
            </a:r>
            <a:endParaRPr lang="en-CA" sz="2400" b="1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Swivel mechanism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Pneumatic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height adjustment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height adjustment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Adjustable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foot ring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76820"/>
            <a:ext cx="3394256" cy="61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95" y="5922203"/>
            <a:ext cx="155498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8009</TotalTime>
  <Words>184</Words>
  <Application>Microsoft Office PowerPoint</Application>
  <PresentationFormat>On-screen Show (4:3)</PresentationFormat>
  <Paragraphs>143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GFG Sales Meeting</dc:title>
  <dc:creator>User</dc:creator>
  <cp:lastModifiedBy>Mark Francis</cp:lastModifiedBy>
  <cp:revision>478</cp:revision>
  <cp:lastPrinted>2014-04-11T18:30:27Z</cp:lastPrinted>
  <dcterms:created xsi:type="dcterms:W3CDTF">2009-10-05T20:34:28Z</dcterms:created>
  <dcterms:modified xsi:type="dcterms:W3CDTF">2015-10-27T18:42:20Z</dcterms:modified>
</cp:coreProperties>
</file>